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71" r:id="rId3"/>
    <p:sldId id="272" r:id="rId4"/>
    <p:sldId id="273" r:id="rId5"/>
    <p:sldId id="274" r:id="rId6"/>
    <p:sldId id="266" r:id="rId7"/>
    <p:sldId id="257" r:id="rId8"/>
    <p:sldId id="264" r:id="rId9"/>
    <p:sldId id="258" r:id="rId10"/>
    <p:sldId id="259" r:id="rId11"/>
    <p:sldId id="269" r:id="rId12"/>
    <p:sldId id="260" r:id="rId13"/>
    <p:sldId id="268" r:id="rId14"/>
    <p:sldId id="262" r:id="rId15"/>
    <p:sldId id="261" r:id="rId16"/>
    <p:sldId id="263" r:id="rId17"/>
    <p:sldId id="27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D9F6D-7BC8-496B-BD44-E0A54B31F46A}" v="223" dt="2025-04-14T18:47:49.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Kelly (CoveredCA)" userId="afe4732a-2a1c-40c9-8f23-f0ea47deed51" providerId="ADAL" clId="{BD6D9F6D-7BC8-496B-BD44-E0A54B31F46A}"/>
    <pc:docChg chg="modSld">
      <pc:chgData name="Long, Kelly (CoveredCA)" userId="afe4732a-2a1c-40c9-8f23-f0ea47deed51" providerId="ADAL" clId="{BD6D9F6D-7BC8-496B-BD44-E0A54B31F46A}" dt="2025-04-14T18:47:59.116" v="223" actId="20577"/>
      <pc:docMkLst>
        <pc:docMk/>
      </pc:docMkLst>
      <pc:sldChg chg="modSp mod">
        <pc:chgData name="Long, Kelly (CoveredCA)" userId="afe4732a-2a1c-40c9-8f23-f0ea47deed51" providerId="ADAL" clId="{BD6D9F6D-7BC8-496B-BD44-E0A54B31F46A}" dt="2025-04-14T18:47:59.116" v="223" actId="20577"/>
        <pc:sldMkLst>
          <pc:docMk/>
          <pc:sldMk cId="1525649576" sldId="256"/>
        </pc:sldMkLst>
        <pc:spChg chg="mod">
          <ac:chgData name="Long, Kelly (CoveredCA)" userId="afe4732a-2a1c-40c9-8f23-f0ea47deed51" providerId="ADAL" clId="{BD6D9F6D-7BC8-496B-BD44-E0A54B31F46A}" dt="2025-04-14T18:47:59.116" v="223" actId="20577"/>
          <ac:spMkLst>
            <pc:docMk/>
            <pc:sldMk cId="1525649576" sldId="256"/>
            <ac:spMk id="3" creationId="{F50029C0-98AF-8A79-11E1-AB2806DBB46B}"/>
          </ac:spMkLst>
        </pc:spChg>
      </pc:sldChg>
      <pc:sldChg chg="modSp">
        <pc:chgData name="Long, Kelly (CoveredCA)" userId="afe4732a-2a1c-40c9-8f23-f0ea47deed51" providerId="ADAL" clId="{BD6D9F6D-7BC8-496B-BD44-E0A54B31F46A}" dt="2025-04-14T18:47:49.312" v="221" actId="20577"/>
        <pc:sldMkLst>
          <pc:docMk/>
          <pc:sldMk cId="3318995377" sldId="272"/>
        </pc:sldMkLst>
        <pc:graphicFrameChg chg="mod">
          <ac:chgData name="Long, Kelly (CoveredCA)" userId="afe4732a-2a1c-40c9-8f23-f0ea47deed51" providerId="ADAL" clId="{BD6D9F6D-7BC8-496B-BD44-E0A54B31F46A}" dt="2025-04-14T18:47:49.312" v="221" actId="20577"/>
          <ac:graphicFrameMkLst>
            <pc:docMk/>
            <pc:sldMk cId="3318995377" sldId="272"/>
            <ac:graphicFrameMk id="18" creationId="{09B41904-34A7-A640-F8BD-EBE68B4B9C82}"/>
          </ac:graphicFrameMkLst>
        </pc:graphicFrameChg>
      </pc:sldChg>
    </pc:docChg>
  </pc:docChgLst>
  <pc:docChgLst>
    <pc:chgData name="Long, Kelly (CoveredCA)" userId="afe4732a-2a1c-40c9-8f23-f0ea47deed51" providerId="ADAL" clId="{C5C51748-32E9-4944-8505-C529767F6C0A}"/>
    <pc:docChg chg="undo custSel addSld modSld">
      <pc:chgData name="Long, Kelly (CoveredCA)" userId="afe4732a-2a1c-40c9-8f23-f0ea47deed51" providerId="ADAL" clId="{C5C51748-32E9-4944-8505-C529767F6C0A}" dt="2025-03-26T18:12:44.393" v="1579" actId="26606"/>
      <pc:docMkLst>
        <pc:docMk/>
      </pc:docMkLst>
      <pc:sldChg chg="modSp mod">
        <pc:chgData name="Long, Kelly (CoveredCA)" userId="afe4732a-2a1c-40c9-8f23-f0ea47deed51" providerId="ADAL" clId="{C5C51748-32E9-4944-8505-C529767F6C0A}" dt="2025-03-26T17:38:25.962" v="45" actId="20577"/>
        <pc:sldMkLst>
          <pc:docMk/>
          <pc:sldMk cId="1525649576" sldId="256"/>
        </pc:sldMkLst>
        <pc:spChg chg="mod">
          <ac:chgData name="Long, Kelly (CoveredCA)" userId="afe4732a-2a1c-40c9-8f23-f0ea47deed51" providerId="ADAL" clId="{C5C51748-32E9-4944-8505-C529767F6C0A}" dt="2025-03-26T17:38:25.962" v="45" actId="20577"/>
          <ac:spMkLst>
            <pc:docMk/>
            <pc:sldMk cId="1525649576" sldId="256"/>
            <ac:spMk id="3" creationId="{F50029C0-98AF-8A79-11E1-AB2806DBB46B}"/>
          </ac:spMkLst>
        </pc:spChg>
      </pc:sldChg>
      <pc:sldChg chg="addSp delSp modSp new mod setBg">
        <pc:chgData name="Long, Kelly (CoveredCA)" userId="afe4732a-2a1c-40c9-8f23-f0ea47deed51" providerId="ADAL" clId="{C5C51748-32E9-4944-8505-C529767F6C0A}" dt="2025-03-26T18:12:44.393" v="1579" actId="26606"/>
        <pc:sldMkLst>
          <pc:docMk/>
          <pc:sldMk cId="2575559201" sldId="271"/>
        </pc:sldMkLst>
        <pc:spChg chg="mod">
          <ac:chgData name="Long, Kelly (CoveredCA)" userId="afe4732a-2a1c-40c9-8f23-f0ea47deed51" providerId="ADAL" clId="{C5C51748-32E9-4944-8505-C529767F6C0A}" dt="2025-03-26T18:12:44.393" v="1579" actId="26606"/>
          <ac:spMkLst>
            <pc:docMk/>
            <pc:sldMk cId="2575559201" sldId="271"/>
            <ac:spMk id="2" creationId="{9BAF8455-C9D0-F80B-D792-07DB3BBF49E1}"/>
          </ac:spMkLst>
        </pc:spChg>
        <pc:spChg chg="mod">
          <ac:chgData name="Long, Kelly (CoveredCA)" userId="afe4732a-2a1c-40c9-8f23-f0ea47deed51" providerId="ADAL" clId="{C5C51748-32E9-4944-8505-C529767F6C0A}" dt="2025-03-26T18:12:44.393" v="1579" actId="26606"/>
          <ac:spMkLst>
            <pc:docMk/>
            <pc:sldMk cId="2575559201" sldId="271"/>
            <ac:spMk id="4" creationId="{38AE03DE-A4E3-E258-6A87-EA68BDB2BEFB}"/>
          </ac:spMkLst>
        </pc:spChg>
        <pc:spChg chg="add">
          <ac:chgData name="Long, Kelly (CoveredCA)" userId="afe4732a-2a1c-40c9-8f23-f0ea47deed51" providerId="ADAL" clId="{C5C51748-32E9-4944-8505-C529767F6C0A}" dt="2025-03-26T18:12:44.393" v="1579" actId="26606"/>
          <ac:spMkLst>
            <pc:docMk/>
            <pc:sldMk cId="2575559201" sldId="271"/>
            <ac:spMk id="10" creationId="{5C8908E2-EE49-44D2-9428-A28D2312A8D5}"/>
          </ac:spMkLst>
        </pc:spChg>
        <pc:spChg chg="add">
          <ac:chgData name="Long, Kelly (CoveredCA)" userId="afe4732a-2a1c-40c9-8f23-f0ea47deed51" providerId="ADAL" clId="{C5C51748-32E9-4944-8505-C529767F6C0A}" dt="2025-03-26T18:12:44.393" v="1579" actId="26606"/>
          <ac:spMkLst>
            <pc:docMk/>
            <pc:sldMk cId="2575559201" sldId="271"/>
            <ac:spMk id="16" creationId="{7449A6C7-D15F-4AA5-BFA5-71A404B47016}"/>
          </ac:spMkLst>
        </pc:spChg>
        <pc:spChg chg="add">
          <ac:chgData name="Long, Kelly (CoveredCA)" userId="afe4732a-2a1c-40c9-8f23-f0ea47deed51" providerId="ADAL" clId="{C5C51748-32E9-4944-8505-C529767F6C0A}" dt="2025-03-26T18:12:44.393" v="1579" actId="26606"/>
          <ac:spMkLst>
            <pc:docMk/>
            <pc:sldMk cId="2575559201" sldId="271"/>
            <ac:spMk id="18" creationId="{ED888B23-07FA-482A-96DF-47E31AF1A603}"/>
          </ac:spMkLst>
        </pc:spChg>
        <pc:grpChg chg="add">
          <ac:chgData name="Long, Kelly (CoveredCA)" userId="afe4732a-2a1c-40c9-8f23-f0ea47deed51" providerId="ADAL" clId="{C5C51748-32E9-4944-8505-C529767F6C0A}" dt="2025-03-26T18:12:44.393" v="1579" actId="26606"/>
          <ac:grpSpMkLst>
            <pc:docMk/>
            <pc:sldMk cId="2575559201" sldId="271"/>
            <ac:grpSpMk id="12" creationId="{05314994-6337-4875-8CF5-652CAFE8342C}"/>
          </ac:grpSpMkLst>
        </pc:grpChg>
        <pc:graphicFrameChg chg="add">
          <ac:chgData name="Long, Kelly (CoveredCA)" userId="afe4732a-2a1c-40c9-8f23-f0ea47deed51" providerId="ADAL" clId="{C5C51748-32E9-4944-8505-C529767F6C0A}" dt="2025-03-26T18:12:44.393" v="1579" actId="26606"/>
          <ac:graphicFrameMkLst>
            <pc:docMk/>
            <pc:sldMk cId="2575559201" sldId="271"/>
            <ac:graphicFrameMk id="6" creationId="{507031C3-DF02-AC73-83F4-1ECDA0E856C8}"/>
          </ac:graphicFrameMkLst>
        </pc:graphicFrameChg>
      </pc:sldChg>
      <pc:sldChg chg="addSp delSp modSp new mod setBg">
        <pc:chgData name="Long, Kelly (CoveredCA)" userId="afe4732a-2a1c-40c9-8f23-f0ea47deed51" providerId="ADAL" clId="{C5C51748-32E9-4944-8505-C529767F6C0A}" dt="2025-03-26T18:02:39.238" v="615" actId="12100"/>
        <pc:sldMkLst>
          <pc:docMk/>
          <pc:sldMk cId="3318995377" sldId="272"/>
        </pc:sldMkLst>
        <pc:spChg chg="mod">
          <ac:chgData name="Long, Kelly (CoveredCA)" userId="afe4732a-2a1c-40c9-8f23-f0ea47deed51" providerId="ADAL" clId="{C5C51748-32E9-4944-8505-C529767F6C0A}" dt="2025-03-26T18:02:25.970" v="612" actId="26606"/>
          <ac:spMkLst>
            <pc:docMk/>
            <pc:sldMk cId="3318995377" sldId="272"/>
            <ac:spMk id="2" creationId="{03945342-206B-6F6A-2B05-540CB030AC2F}"/>
          </ac:spMkLst>
        </pc:spChg>
        <pc:spChg chg="mod">
          <ac:chgData name="Long, Kelly (CoveredCA)" userId="afe4732a-2a1c-40c9-8f23-f0ea47deed51" providerId="ADAL" clId="{C5C51748-32E9-4944-8505-C529767F6C0A}" dt="2025-03-26T18:02:25.970" v="612" actId="26606"/>
          <ac:spMkLst>
            <pc:docMk/>
            <pc:sldMk cId="3318995377" sldId="272"/>
            <ac:spMk id="4" creationId="{76C73D97-1D63-D03D-0839-65A25A8ECB1C}"/>
          </ac:spMkLst>
        </pc:spChg>
        <pc:graphicFrameChg chg="add mod">
          <ac:chgData name="Long, Kelly (CoveredCA)" userId="afe4732a-2a1c-40c9-8f23-f0ea47deed51" providerId="ADAL" clId="{C5C51748-32E9-4944-8505-C529767F6C0A}" dt="2025-03-26T18:02:39.238" v="615" actId="12100"/>
          <ac:graphicFrameMkLst>
            <pc:docMk/>
            <pc:sldMk cId="3318995377" sldId="272"/>
            <ac:graphicFrameMk id="18" creationId="{09B41904-34A7-A640-F8BD-EBE68B4B9C82}"/>
          </ac:graphicFrameMkLst>
        </pc:graphicFrameChg>
      </pc:sldChg>
      <pc:sldChg chg="addSp modSp new mod setBg">
        <pc:chgData name="Long, Kelly (CoveredCA)" userId="afe4732a-2a1c-40c9-8f23-f0ea47deed51" providerId="ADAL" clId="{C5C51748-32E9-4944-8505-C529767F6C0A}" dt="2025-03-26T18:06:16.971" v="1217" actId="26606"/>
        <pc:sldMkLst>
          <pc:docMk/>
          <pc:sldMk cId="710335283" sldId="273"/>
        </pc:sldMkLst>
        <pc:spChg chg="mod">
          <ac:chgData name="Long, Kelly (CoveredCA)" userId="afe4732a-2a1c-40c9-8f23-f0ea47deed51" providerId="ADAL" clId="{C5C51748-32E9-4944-8505-C529767F6C0A}" dt="2025-03-26T18:06:16.971" v="1217" actId="26606"/>
          <ac:spMkLst>
            <pc:docMk/>
            <pc:sldMk cId="710335283" sldId="273"/>
            <ac:spMk id="2" creationId="{D9E8886C-BB01-11CD-CF15-AB842ABC5B5C}"/>
          </ac:spMkLst>
        </pc:spChg>
        <pc:spChg chg="mod">
          <ac:chgData name="Long, Kelly (CoveredCA)" userId="afe4732a-2a1c-40c9-8f23-f0ea47deed51" providerId="ADAL" clId="{C5C51748-32E9-4944-8505-C529767F6C0A}" dt="2025-03-26T18:06:16.971" v="1217" actId="26606"/>
          <ac:spMkLst>
            <pc:docMk/>
            <pc:sldMk cId="710335283" sldId="273"/>
            <ac:spMk id="3" creationId="{4326E6B1-4EC9-1A74-E5A8-9D2BD61D4CA9}"/>
          </ac:spMkLst>
        </pc:spChg>
        <pc:spChg chg="mod">
          <ac:chgData name="Long, Kelly (CoveredCA)" userId="afe4732a-2a1c-40c9-8f23-f0ea47deed51" providerId="ADAL" clId="{C5C51748-32E9-4944-8505-C529767F6C0A}" dt="2025-03-26T18:06:16.971" v="1217" actId="26606"/>
          <ac:spMkLst>
            <pc:docMk/>
            <pc:sldMk cId="710335283" sldId="273"/>
            <ac:spMk id="4" creationId="{2E4DD944-86C8-4AA6-DEC0-D91E90429A72}"/>
          </ac:spMkLst>
        </pc:spChg>
        <pc:spChg chg="add">
          <ac:chgData name="Long, Kelly (CoveredCA)" userId="afe4732a-2a1c-40c9-8f23-f0ea47deed51" providerId="ADAL" clId="{C5C51748-32E9-4944-8505-C529767F6C0A}" dt="2025-03-26T18:06:16.971" v="1217" actId="26606"/>
          <ac:spMkLst>
            <pc:docMk/>
            <pc:sldMk cId="710335283" sldId="273"/>
            <ac:spMk id="9" creationId="{B6CDA21F-E7AF-4C75-8395-33F58D5B0E45}"/>
          </ac:spMkLst>
        </pc:spChg>
        <pc:spChg chg="add">
          <ac:chgData name="Long, Kelly (CoveredCA)" userId="afe4732a-2a1c-40c9-8f23-f0ea47deed51" providerId="ADAL" clId="{C5C51748-32E9-4944-8505-C529767F6C0A}" dt="2025-03-26T18:06:16.971" v="1217" actId="26606"/>
          <ac:spMkLst>
            <pc:docMk/>
            <pc:sldMk cId="710335283" sldId="273"/>
            <ac:spMk id="16" creationId="{D5B0017B-2ECA-49AF-B397-DC140825DF8D}"/>
          </ac:spMkLst>
        </pc:spChg>
        <pc:grpChg chg="add">
          <ac:chgData name="Long, Kelly (CoveredCA)" userId="afe4732a-2a1c-40c9-8f23-f0ea47deed51" providerId="ADAL" clId="{C5C51748-32E9-4944-8505-C529767F6C0A}" dt="2025-03-26T18:06:16.971" v="1217" actId="26606"/>
          <ac:grpSpMkLst>
            <pc:docMk/>
            <pc:sldMk cId="710335283" sldId="273"/>
            <ac:grpSpMk id="11" creationId="{AE1C45F0-260A-458C-96ED-C1F6D2151219}"/>
          </ac:grpSpMkLst>
        </pc:grpChg>
        <pc:cxnChg chg="add">
          <ac:chgData name="Long, Kelly (CoveredCA)" userId="afe4732a-2a1c-40c9-8f23-f0ea47deed51" providerId="ADAL" clId="{C5C51748-32E9-4944-8505-C529767F6C0A}" dt="2025-03-26T18:06:16.971" v="1217" actId="26606"/>
          <ac:cxnSpMkLst>
            <pc:docMk/>
            <pc:sldMk cId="710335283" sldId="273"/>
            <ac:cxnSpMk id="18" creationId="{6CF1BAF6-AD41-4082-B212-8A1F9A2E8779}"/>
          </ac:cxnSpMkLst>
        </pc:cxnChg>
      </pc:sldChg>
      <pc:sldChg chg="addSp delSp modSp new mod setBg">
        <pc:chgData name="Long, Kelly (CoveredCA)" userId="afe4732a-2a1c-40c9-8f23-f0ea47deed51" providerId="ADAL" clId="{C5C51748-32E9-4944-8505-C529767F6C0A}" dt="2025-03-26T18:11:03.702" v="1363"/>
        <pc:sldMkLst>
          <pc:docMk/>
          <pc:sldMk cId="203140924" sldId="274"/>
        </pc:sldMkLst>
        <pc:spChg chg="mod">
          <ac:chgData name="Long, Kelly (CoveredCA)" userId="afe4732a-2a1c-40c9-8f23-f0ea47deed51" providerId="ADAL" clId="{C5C51748-32E9-4944-8505-C529767F6C0A}" dt="2025-03-26T18:10:15.868" v="1360" actId="26606"/>
          <ac:spMkLst>
            <pc:docMk/>
            <pc:sldMk cId="203140924" sldId="274"/>
            <ac:spMk id="2" creationId="{5F40FFCF-C7AD-C7D6-8694-8A5067CD7B12}"/>
          </ac:spMkLst>
        </pc:spChg>
        <pc:spChg chg="mod">
          <ac:chgData name="Long, Kelly (CoveredCA)" userId="afe4732a-2a1c-40c9-8f23-f0ea47deed51" providerId="ADAL" clId="{C5C51748-32E9-4944-8505-C529767F6C0A}" dt="2025-03-26T18:10:15.868" v="1360" actId="26606"/>
          <ac:spMkLst>
            <pc:docMk/>
            <pc:sldMk cId="203140924" sldId="274"/>
            <ac:spMk id="4" creationId="{504001C7-B42F-0087-7E95-164E664D6316}"/>
          </ac:spMkLst>
        </pc:spChg>
        <pc:spChg chg="add">
          <ac:chgData name="Long, Kelly (CoveredCA)" userId="afe4732a-2a1c-40c9-8f23-f0ea47deed51" providerId="ADAL" clId="{C5C51748-32E9-4944-8505-C529767F6C0A}" dt="2025-03-26T18:10:32.833" v="1362" actId="26606"/>
          <ac:spMkLst>
            <pc:docMk/>
            <pc:sldMk cId="203140924" sldId="274"/>
            <ac:spMk id="23" creationId="{5C8908E2-EE49-44D2-9428-A28D2312A8D5}"/>
          </ac:spMkLst>
        </pc:spChg>
        <pc:spChg chg="add">
          <ac:chgData name="Long, Kelly (CoveredCA)" userId="afe4732a-2a1c-40c9-8f23-f0ea47deed51" providerId="ADAL" clId="{C5C51748-32E9-4944-8505-C529767F6C0A}" dt="2025-03-26T18:10:32.833" v="1362" actId="26606"/>
          <ac:spMkLst>
            <pc:docMk/>
            <pc:sldMk cId="203140924" sldId="274"/>
            <ac:spMk id="29" creationId="{7449A6C7-D15F-4AA5-BFA5-71A404B47016}"/>
          </ac:spMkLst>
        </pc:spChg>
        <pc:spChg chg="add">
          <ac:chgData name="Long, Kelly (CoveredCA)" userId="afe4732a-2a1c-40c9-8f23-f0ea47deed51" providerId="ADAL" clId="{C5C51748-32E9-4944-8505-C529767F6C0A}" dt="2025-03-26T18:10:32.833" v="1362" actId="26606"/>
          <ac:spMkLst>
            <pc:docMk/>
            <pc:sldMk cId="203140924" sldId="274"/>
            <ac:spMk id="31" creationId="{ED888B23-07FA-482A-96DF-47E31AF1A603}"/>
          </ac:spMkLst>
        </pc:spChg>
        <pc:grpChg chg="add">
          <ac:chgData name="Long, Kelly (CoveredCA)" userId="afe4732a-2a1c-40c9-8f23-f0ea47deed51" providerId="ADAL" clId="{C5C51748-32E9-4944-8505-C529767F6C0A}" dt="2025-03-26T18:10:32.833" v="1362" actId="26606"/>
          <ac:grpSpMkLst>
            <pc:docMk/>
            <pc:sldMk cId="203140924" sldId="274"/>
            <ac:grpSpMk id="25" creationId="{05314994-6337-4875-8CF5-652CAFE8342C}"/>
          </ac:grpSpMkLst>
        </pc:grpChg>
        <pc:graphicFrameChg chg="add mod modGraphic">
          <ac:chgData name="Long, Kelly (CoveredCA)" userId="afe4732a-2a1c-40c9-8f23-f0ea47deed51" providerId="ADAL" clId="{C5C51748-32E9-4944-8505-C529767F6C0A}" dt="2025-03-26T18:11:03.702" v="1363"/>
          <ac:graphicFrameMkLst>
            <pc:docMk/>
            <pc:sldMk cId="203140924" sldId="274"/>
            <ac:graphicFrameMk id="6" creationId="{5E5E6D3F-1D5F-C63C-3BB1-CA2BF70E3990}"/>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0384A-2B86-49E9-8C97-5A0937C0EBD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07CD404E-05BB-4CC3-8190-A1DE76587B00}">
      <dgm:prSet/>
      <dgm:spPr/>
      <dgm:t>
        <a:bodyPr/>
        <a:lstStyle/>
        <a:p>
          <a:r>
            <a:rPr lang="en-US"/>
            <a:t>Agenda:</a:t>
          </a:r>
        </a:p>
      </dgm:t>
    </dgm:pt>
    <dgm:pt modelId="{4AFB3154-A8C8-4981-8C11-ABCDC48C61D5}" type="parTrans" cxnId="{74367FB6-9B7C-4B52-8E6A-4E8F59AB40C5}">
      <dgm:prSet/>
      <dgm:spPr/>
      <dgm:t>
        <a:bodyPr/>
        <a:lstStyle/>
        <a:p>
          <a:endParaRPr lang="en-US"/>
        </a:p>
      </dgm:t>
    </dgm:pt>
    <dgm:pt modelId="{001E9821-D99C-4932-93EF-A9E883E06CB9}" type="sibTrans" cxnId="{74367FB6-9B7C-4B52-8E6A-4E8F59AB40C5}">
      <dgm:prSet/>
      <dgm:spPr/>
      <dgm:t>
        <a:bodyPr/>
        <a:lstStyle/>
        <a:p>
          <a:endParaRPr lang="en-US"/>
        </a:p>
      </dgm:t>
    </dgm:pt>
    <dgm:pt modelId="{88B7949A-CF22-4676-9929-A4CE7FEA495C}">
      <dgm:prSet/>
      <dgm:spPr/>
      <dgm:t>
        <a:bodyPr/>
        <a:lstStyle/>
        <a:p>
          <a:r>
            <a:rPr lang="en-US"/>
            <a:t>Overview of the RFP process and requirements</a:t>
          </a:r>
        </a:p>
      </dgm:t>
    </dgm:pt>
    <dgm:pt modelId="{0155CAD2-9A00-4A43-AF96-BBE620A2559E}" type="parTrans" cxnId="{04F6FDFE-87C8-4DBF-9C82-31BAABCDB896}">
      <dgm:prSet/>
      <dgm:spPr/>
      <dgm:t>
        <a:bodyPr/>
        <a:lstStyle/>
        <a:p>
          <a:endParaRPr lang="en-US"/>
        </a:p>
      </dgm:t>
    </dgm:pt>
    <dgm:pt modelId="{29C32F09-094A-4B33-907D-2D1B2597E8AD}" type="sibTrans" cxnId="{04F6FDFE-87C8-4DBF-9C82-31BAABCDB896}">
      <dgm:prSet/>
      <dgm:spPr/>
      <dgm:t>
        <a:bodyPr/>
        <a:lstStyle/>
        <a:p>
          <a:endParaRPr lang="en-US"/>
        </a:p>
      </dgm:t>
    </dgm:pt>
    <dgm:pt modelId="{776CFA0A-C5D0-49FB-99A7-77B8D4CAF7D3}">
      <dgm:prSet/>
      <dgm:spPr/>
      <dgm:t>
        <a:bodyPr/>
        <a:lstStyle/>
        <a:p>
          <a:r>
            <a:rPr lang="en-US"/>
            <a:t>In depth conversation about the artwork needs for your response</a:t>
          </a:r>
        </a:p>
      </dgm:t>
    </dgm:pt>
    <dgm:pt modelId="{A1CE96AB-DDF7-421B-874A-D3E876DE468A}" type="parTrans" cxnId="{25CDD669-1017-4CF1-88A8-700F3A304BDF}">
      <dgm:prSet/>
      <dgm:spPr/>
      <dgm:t>
        <a:bodyPr/>
        <a:lstStyle/>
        <a:p>
          <a:endParaRPr lang="en-US"/>
        </a:p>
      </dgm:t>
    </dgm:pt>
    <dgm:pt modelId="{D0403DE9-EDC1-48E7-9D7B-623D8263F7F0}" type="sibTrans" cxnId="{25CDD669-1017-4CF1-88A8-700F3A304BDF}">
      <dgm:prSet/>
      <dgm:spPr/>
      <dgm:t>
        <a:bodyPr/>
        <a:lstStyle/>
        <a:p>
          <a:endParaRPr lang="en-US"/>
        </a:p>
      </dgm:t>
    </dgm:pt>
    <dgm:pt modelId="{BA18A176-3487-4674-9785-683E984032E7}">
      <dgm:prSet/>
      <dgm:spPr/>
      <dgm:t>
        <a:bodyPr/>
        <a:lstStyle/>
        <a:p>
          <a:r>
            <a:rPr lang="en-US"/>
            <a:t>Walking tour of building</a:t>
          </a:r>
        </a:p>
      </dgm:t>
    </dgm:pt>
    <dgm:pt modelId="{1FC8325A-4E7C-4FC0-8771-506793FC304E}" type="parTrans" cxnId="{579C9DEB-23B9-413D-99A5-839724BD5900}">
      <dgm:prSet/>
      <dgm:spPr/>
      <dgm:t>
        <a:bodyPr/>
        <a:lstStyle/>
        <a:p>
          <a:endParaRPr lang="en-US"/>
        </a:p>
      </dgm:t>
    </dgm:pt>
    <dgm:pt modelId="{813DFA41-7EEA-4FEF-8AAB-DA27AF60BCA5}" type="sibTrans" cxnId="{579C9DEB-23B9-413D-99A5-839724BD5900}">
      <dgm:prSet/>
      <dgm:spPr/>
      <dgm:t>
        <a:bodyPr/>
        <a:lstStyle/>
        <a:p>
          <a:endParaRPr lang="en-US"/>
        </a:p>
      </dgm:t>
    </dgm:pt>
    <dgm:pt modelId="{4E627B58-9C93-4631-A40F-1B75BCA89161}">
      <dgm:prSet/>
      <dgm:spPr/>
      <dgm:t>
        <a:bodyPr/>
        <a:lstStyle/>
        <a:p>
          <a:r>
            <a:rPr lang="en-US"/>
            <a:t>Housekeeping</a:t>
          </a:r>
        </a:p>
      </dgm:t>
    </dgm:pt>
    <dgm:pt modelId="{D31E4823-6600-4A43-A6D2-3F58395263B7}" type="parTrans" cxnId="{4219DE6C-FE63-4B9D-88B9-EFA9DFAA7D5C}">
      <dgm:prSet/>
      <dgm:spPr/>
      <dgm:t>
        <a:bodyPr/>
        <a:lstStyle/>
        <a:p>
          <a:endParaRPr lang="en-US"/>
        </a:p>
      </dgm:t>
    </dgm:pt>
    <dgm:pt modelId="{4388C7B8-F546-4636-9CE5-4EB3F380EE27}" type="sibTrans" cxnId="{4219DE6C-FE63-4B9D-88B9-EFA9DFAA7D5C}">
      <dgm:prSet/>
      <dgm:spPr/>
      <dgm:t>
        <a:bodyPr/>
        <a:lstStyle/>
        <a:p>
          <a:endParaRPr lang="en-US"/>
        </a:p>
      </dgm:t>
    </dgm:pt>
    <dgm:pt modelId="{336FB03B-98E6-4D46-B7AC-71475A1BCF7D}" type="pres">
      <dgm:prSet presAssocID="{7A80384A-2B86-49E9-8C97-5A0937C0EBD0}" presName="linear" presStyleCnt="0">
        <dgm:presLayoutVars>
          <dgm:dir/>
          <dgm:animLvl val="lvl"/>
          <dgm:resizeHandles val="exact"/>
        </dgm:presLayoutVars>
      </dgm:prSet>
      <dgm:spPr/>
    </dgm:pt>
    <dgm:pt modelId="{BDD4AABD-8003-44E2-A736-322F0AD2A1DD}" type="pres">
      <dgm:prSet presAssocID="{07CD404E-05BB-4CC3-8190-A1DE76587B00}" presName="parentLin" presStyleCnt="0"/>
      <dgm:spPr/>
    </dgm:pt>
    <dgm:pt modelId="{DE6EDC24-27C7-4A6E-BEF1-0D8756CAACA4}" type="pres">
      <dgm:prSet presAssocID="{07CD404E-05BB-4CC3-8190-A1DE76587B00}" presName="parentLeftMargin" presStyleLbl="node1" presStyleIdx="0" presStyleCnt="2"/>
      <dgm:spPr/>
    </dgm:pt>
    <dgm:pt modelId="{F55A2B54-D06D-497B-922D-4F6CADF004EA}" type="pres">
      <dgm:prSet presAssocID="{07CD404E-05BB-4CC3-8190-A1DE76587B00}" presName="parentText" presStyleLbl="node1" presStyleIdx="0" presStyleCnt="2">
        <dgm:presLayoutVars>
          <dgm:chMax val="0"/>
          <dgm:bulletEnabled val="1"/>
        </dgm:presLayoutVars>
      </dgm:prSet>
      <dgm:spPr/>
    </dgm:pt>
    <dgm:pt modelId="{829285B7-52FF-4231-A2F7-7B5496F906AE}" type="pres">
      <dgm:prSet presAssocID="{07CD404E-05BB-4CC3-8190-A1DE76587B00}" presName="negativeSpace" presStyleCnt="0"/>
      <dgm:spPr/>
    </dgm:pt>
    <dgm:pt modelId="{CC654192-01FF-49A2-86FF-5372F716CE33}" type="pres">
      <dgm:prSet presAssocID="{07CD404E-05BB-4CC3-8190-A1DE76587B00}" presName="childText" presStyleLbl="conFgAcc1" presStyleIdx="0" presStyleCnt="2">
        <dgm:presLayoutVars>
          <dgm:bulletEnabled val="1"/>
        </dgm:presLayoutVars>
      </dgm:prSet>
      <dgm:spPr/>
    </dgm:pt>
    <dgm:pt modelId="{CFA701DE-D3AB-446C-8B49-C0CF1E08515C}" type="pres">
      <dgm:prSet presAssocID="{001E9821-D99C-4932-93EF-A9E883E06CB9}" presName="spaceBetweenRectangles" presStyleCnt="0"/>
      <dgm:spPr/>
    </dgm:pt>
    <dgm:pt modelId="{8660FED4-BAF5-4BC1-90CC-C192559136D7}" type="pres">
      <dgm:prSet presAssocID="{4E627B58-9C93-4631-A40F-1B75BCA89161}" presName="parentLin" presStyleCnt="0"/>
      <dgm:spPr/>
    </dgm:pt>
    <dgm:pt modelId="{F33933D3-5BF5-4F1A-A9C6-2A8D269B6712}" type="pres">
      <dgm:prSet presAssocID="{4E627B58-9C93-4631-A40F-1B75BCA89161}" presName="parentLeftMargin" presStyleLbl="node1" presStyleIdx="0" presStyleCnt="2"/>
      <dgm:spPr/>
    </dgm:pt>
    <dgm:pt modelId="{A1BCCED6-B9A0-4118-B5E0-D2E60F4EBF51}" type="pres">
      <dgm:prSet presAssocID="{4E627B58-9C93-4631-A40F-1B75BCA89161}" presName="parentText" presStyleLbl="node1" presStyleIdx="1" presStyleCnt="2">
        <dgm:presLayoutVars>
          <dgm:chMax val="0"/>
          <dgm:bulletEnabled val="1"/>
        </dgm:presLayoutVars>
      </dgm:prSet>
      <dgm:spPr/>
    </dgm:pt>
    <dgm:pt modelId="{B4D6BBA4-AE02-4A25-A698-E02513524D3A}" type="pres">
      <dgm:prSet presAssocID="{4E627B58-9C93-4631-A40F-1B75BCA89161}" presName="negativeSpace" presStyleCnt="0"/>
      <dgm:spPr/>
    </dgm:pt>
    <dgm:pt modelId="{12554815-C2AB-4312-97A9-69D636E108BB}" type="pres">
      <dgm:prSet presAssocID="{4E627B58-9C93-4631-A40F-1B75BCA89161}" presName="childText" presStyleLbl="conFgAcc1" presStyleIdx="1" presStyleCnt="2">
        <dgm:presLayoutVars>
          <dgm:bulletEnabled val="1"/>
        </dgm:presLayoutVars>
      </dgm:prSet>
      <dgm:spPr/>
    </dgm:pt>
  </dgm:ptLst>
  <dgm:cxnLst>
    <dgm:cxn modelId="{8B0C6D19-57FC-4CC1-993A-DC8AA6823D19}" type="presOf" srcId="{88B7949A-CF22-4676-9929-A4CE7FEA495C}" destId="{CC654192-01FF-49A2-86FF-5372F716CE33}" srcOrd="0" destOrd="0" presId="urn:microsoft.com/office/officeart/2005/8/layout/list1"/>
    <dgm:cxn modelId="{8DF3B02A-1407-4005-8D88-9E7AA29B3261}" type="presOf" srcId="{07CD404E-05BB-4CC3-8190-A1DE76587B00}" destId="{DE6EDC24-27C7-4A6E-BEF1-0D8756CAACA4}" srcOrd="0" destOrd="0" presId="urn:microsoft.com/office/officeart/2005/8/layout/list1"/>
    <dgm:cxn modelId="{9A551A3E-99D7-4930-9008-6A665DB5A272}" type="presOf" srcId="{4E627B58-9C93-4631-A40F-1B75BCA89161}" destId="{A1BCCED6-B9A0-4118-B5E0-D2E60F4EBF51}" srcOrd="1" destOrd="0" presId="urn:microsoft.com/office/officeart/2005/8/layout/list1"/>
    <dgm:cxn modelId="{D42DD743-4AB6-4778-BA5B-B4210560FCDB}" type="presOf" srcId="{BA18A176-3487-4674-9785-683E984032E7}" destId="{CC654192-01FF-49A2-86FF-5372F716CE33}" srcOrd="0" destOrd="2" presId="urn:microsoft.com/office/officeart/2005/8/layout/list1"/>
    <dgm:cxn modelId="{33D69E46-79D5-4328-9E49-1E99E229DAD7}" type="presOf" srcId="{776CFA0A-C5D0-49FB-99A7-77B8D4CAF7D3}" destId="{CC654192-01FF-49A2-86FF-5372F716CE33}" srcOrd="0" destOrd="1" presId="urn:microsoft.com/office/officeart/2005/8/layout/list1"/>
    <dgm:cxn modelId="{25CDD669-1017-4CF1-88A8-700F3A304BDF}" srcId="{07CD404E-05BB-4CC3-8190-A1DE76587B00}" destId="{776CFA0A-C5D0-49FB-99A7-77B8D4CAF7D3}" srcOrd="1" destOrd="0" parTransId="{A1CE96AB-DDF7-421B-874A-D3E876DE468A}" sibTransId="{D0403DE9-EDC1-48E7-9D7B-623D8263F7F0}"/>
    <dgm:cxn modelId="{4028A56A-89E3-4DDF-96DA-39C008083294}" type="presOf" srcId="{07CD404E-05BB-4CC3-8190-A1DE76587B00}" destId="{F55A2B54-D06D-497B-922D-4F6CADF004EA}" srcOrd="1" destOrd="0" presId="urn:microsoft.com/office/officeart/2005/8/layout/list1"/>
    <dgm:cxn modelId="{4219DE6C-FE63-4B9D-88B9-EFA9DFAA7D5C}" srcId="{7A80384A-2B86-49E9-8C97-5A0937C0EBD0}" destId="{4E627B58-9C93-4631-A40F-1B75BCA89161}" srcOrd="1" destOrd="0" parTransId="{D31E4823-6600-4A43-A6D2-3F58395263B7}" sibTransId="{4388C7B8-F546-4636-9CE5-4EB3F380EE27}"/>
    <dgm:cxn modelId="{7188C68F-3880-4142-9522-60E6BCC72ABC}" type="presOf" srcId="{4E627B58-9C93-4631-A40F-1B75BCA89161}" destId="{F33933D3-5BF5-4F1A-A9C6-2A8D269B6712}" srcOrd="0" destOrd="0" presId="urn:microsoft.com/office/officeart/2005/8/layout/list1"/>
    <dgm:cxn modelId="{74367FB6-9B7C-4B52-8E6A-4E8F59AB40C5}" srcId="{7A80384A-2B86-49E9-8C97-5A0937C0EBD0}" destId="{07CD404E-05BB-4CC3-8190-A1DE76587B00}" srcOrd="0" destOrd="0" parTransId="{4AFB3154-A8C8-4981-8C11-ABCDC48C61D5}" sibTransId="{001E9821-D99C-4932-93EF-A9E883E06CB9}"/>
    <dgm:cxn modelId="{20C477E3-07F3-44E8-A8F2-B25C6B219EA3}" type="presOf" srcId="{7A80384A-2B86-49E9-8C97-5A0937C0EBD0}" destId="{336FB03B-98E6-4D46-B7AC-71475A1BCF7D}" srcOrd="0" destOrd="0" presId="urn:microsoft.com/office/officeart/2005/8/layout/list1"/>
    <dgm:cxn modelId="{579C9DEB-23B9-413D-99A5-839724BD5900}" srcId="{07CD404E-05BB-4CC3-8190-A1DE76587B00}" destId="{BA18A176-3487-4674-9785-683E984032E7}" srcOrd="2" destOrd="0" parTransId="{1FC8325A-4E7C-4FC0-8771-506793FC304E}" sibTransId="{813DFA41-7EEA-4FEF-8AAB-DA27AF60BCA5}"/>
    <dgm:cxn modelId="{04F6FDFE-87C8-4DBF-9C82-31BAABCDB896}" srcId="{07CD404E-05BB-4CC3-8190-A1DE76587B00}" destId="{88B7949A-CF22-4676-9929-A4CE7FEA495C}" srcOrd="0" destOrd="0" parTransId="{0155CAD2-9A00-4A43-AF96-BBE620A2559E}" sibTransId="{29C32F09-094A-4B33-907D-2D1B2597E8AD}"/>
    <dgm:cxn modelId="{92F9C2F9-6108-4065-8251-77883ABBC581}" type="presParOf" srcId="{336FB03B-98E6-4D46-B7AC-71475A1BCF7D}" destId="{BDD4AABD-8003-44E2-A736-322F0AD2A1DD}" srcOrd="0" destOrd="0" presId="urn:microsoft.com/office/officeart/2005/8/layout/list1"/>
    <dgm:cxn modelId="{CCDEBF45-81EE-4B48-9F88-3E73FB0FB98B}" type="presParOf" srcId="{BDD4AABD-8003-44E2-A736-322F0AD2A1DD}" destId="{DE6EDC24-27C7-4A6E-BEF1-0D8756CAACA4}" srcOrd="0" destOrd="0" presId="urn:microsoft.com/office/officeart/2005/8/layout/list1"/>
    <dgm:cxn modelId="{CBE0EB3C-603B-49FE-A3AA-79392B2E1AB0}" type="presParOf" srcId="{BDD4AABD-8003-44E2-A736-322F0AD2A1DD}" destId="{F55A2B54-D06D-497B-922D-4F6CADF004EA}" srcOrd="1" destOrd="0" presId="urn:microsoft.com/office/officeart/2005/8/layout/list1"/>
    <dgm:cxn modelId="{C4DD5DC3-8298-4E27-9E0B-445087E8CB96}" type="presParOf" srcId="{336FB03B-98E6-4D46-B7AC-71475A1BCF7D}" destId="{829285B7-52FF-4231-A2F7-7B5496F906AE}" srcOrd="1" destOrd="0" presId="urn:microsoft.com/office/officeart/2005/8/layout/list1"/>
    <dgm:cxn modelId="{D6F0184E-4DBC-4B94-B9FC-9994074D82D7}" type="presParOf" srcId="{336FB03B-98E6-4D46-B7AC-71475A1BCF7D}" destId="{CC654192-01FF-49A2-86FF-5372F716CE33}" srcOrd="2" destOrd="0" presId="urn:microsoft.com/office/officeart/2005/8/layout/list1"/>
    <dgm:cxn modelId="{E41A69AB-771B-4CFF-889C-F6BFD1920560}" type="presParOf" srcId="{336FB03B-98E6-4D46-B7AC-71475A1BCF7D}" destId="{CFA701DE-D3AB-446C-8B49-C0CF1E08515C}" srcOrd="3" destOrd="0" presId="urn:microsoft.com/office/officeart/2005/8/layout/list1"/>
    <dgm:cxn modelId="{B6ACCD4D-BAF3-427D-B630-2A51459FB163}" type="presParOf" srcId="{336FB03B-98E6-4D46-B7AC-71475A1BCF7D}" destId="{8660FED4-BAF5-4BC1-90CC-C192559136D7}" srcOrd="4" destOrd="0" presId="urn:microsoft.com/office/officeart/2005/8/layout/list1"/>
    <dgm:cxn modelId="{72994D47-C148-4B5F-B4B5-B8207F24D8E3}" type="presParOf" srcId="{8660FED4-BAF5-4BC1-90CC-C192559136D7}" destId="{F33933D3-5BF5-4F1A-A9C6-2A8D269B6712}" srcOrd="0" destOrd="0" presId="urn:microsoft.com/office/officeart/2005/8/layout/list1"/>
    <dgm:cxn modelId="{856C9D2D-501D-4814-96FC-6806AE0A4975}" type="presParOf" srcId="{8660FED4-BAF5-4BC1-90CC-C192559136D7}" destId="{A1BCCED6-B9A0-4118-B5E0-D2E60F4EBF51}" srcOrd="1" destOrd="0" presId="urn:microsoft.com/office/officeart/2005/8/layout/list1"/>
    <dgm:cxn modelId="{81177016-34B3-4B47-8DB8-DFBDCD228082}" type="presParOf" srcId="{336FB03B-98E6-4D46-B7AC-71475A1BCF7D}" destId="{B4D6BBA4-AE02-4A25-A698-E02513524D3A}" srcOrd="5" destOrd="0" presId="urn:microsoft.com/office/officeart/2005/8/layout/list1"/>
    <dgm:cxn modelId="{38D467DC-F176-42CD-A255-B1CC46D5054E}" type="presParOf" srcId="{336FB03B-98E6-4D46-B7AC-71475A1BCF7D}" destId="{12554815-C2AB-4312-97A9-69D636E108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2F1F4-87AC-4FCF-86C6-EE2D11C1F06B}" type="doc">
      <dgm:prSet loTypeId="urn:microsoft.com/office/officeart/2016/7/layout/HexagonTimeline" loCatId="process" qsTypeId="urn:microsoft.com/office/officeart/2005/8/quickstyle/simple1" qsCatId="simple" csTypeId="urn:microsoft.com/office/officeart/2005/8/colors/colorful3" csCatId="colorful" phldr="1"/>
      <dgm:spPr/>
      <dgm:t>
        <a:bodyPr/>
        <a:lstStyle/>
        <a:p>
          <a:endParaRPr lang="en-US"/>
        </a:p>
      </dgm:t>
    </dgm:pt>
    <dgm:pt modelId="{36C5EB29-C5AF-4EA4-8C52-5A396077DB81}">
      <dgm:prSet/>
      <dgm:spPr/>
      <dgm:t>
        <a:bodyPr/>
        <a:lstStyle/>
        <a:p>
          <a:r>
            <a:rPr lang="en-US" dirty="0"/>
            <a:t>April 2, 2025</a:t>
          </a:r>
        </a:p>
      </dgm:t>
    </dgm:pt>
    <dgm:pt modelId="{11AA2C0A-A9A8-42AA-8E53-AB3F3488EFD8}" type="parTrans" cxnId="{5E9177D2-90F7-4342-B766-CAC37C01FA5F}">
      <dgm:prSet/>
      <dgm:spPr/>
      <dgm:t>
        <a:bodyPr/>
        <a:lstStyle/>
        <a:p>
          <a:endParaRPr lang="en-US"/>
        </a:p>
      </dgm:t>
    </dgm:pt>
    <dgm:pt modelId="{9503F06B-CEC4-49DC-BBCF-C1B49651792B}" type="sibTrans" cxnId="{5E9177D2-90F7-4342-B766-CAC37C01FA5F}">
      <dgm:prSet/>
      <dgm:spPr/>
      <dgm:t>
        <a:bodyPr/>
        <a:lstStyle/>
        <a:p>
          <a:endParaRPr lang="en-US"/>
        </a:p>
      </dgm:t>
    </dgm:pt>
    <dgm:pt modelId="{0B370A41-8327-41FA-87C3-424FDD0FA328}">
      <dgm:prSet/>
      <dgm:spPr/>
      <dgm:t>
        <a:bodyPr/>
        <a:lstStyle/>
        <a:p>
          <a:r>
            <a:rPr lang="en-US" dirty="0"/>
            <a:t>RFP released</a:t>
          </a:r>
        </a:p>
      </dgm:t>
    </dgm:pt>
    <dgm:pt modelId="{36B0FC41-125E-409F-A6DC-AC1AF34A125D}" type="parTrans" cxnId="{E3C08199-F852-4E0A-9AC0-D5E7F7CC809E}">
      <dgm:prSet/>
      <dgm:spPr/>
      <dgm:t>
        <a:bodyPr/>
        <a:lstStyle/>
        <a:p>
          <a:endParaRPr lang="en-US"/>
        </a:p>
      </dgm:t>
    </dgm:pt>
    <dgm:pt modelId="{C500A635-1DB0-48A7-AE9F-EE6811D558B9}" type="sibTrans" cxnId="{E3C08199-F852-4E0A-9AC0-D5E7F7CC809E}">
      <dgm:prSet/>
      <dgm:spPr/>
      <dgm:t>
        <a:bodyPr/>
        <a:lstStyle/>
        <a:p>
          <a:endParaRPr lang="en-US"/>
        </a:p>
      </dgm:t>
    </dgm:pt>
    <dgm:pt modelId="{5723E18B-E6EE-4A7D-B5BF-D04D1967A695}">
      <dgm:prSet/>
      <dgm:spPr/>
      <dgm:t>
        <a:bodyPr/>
        <a:lstStyle/>
        <a:p>
          <a:r>
            <a:rPr lang="en-US" dirty="0"/>
            <a:t>Bidder’s conference</a:t>
          </a:r>
        </a:p>
      </dgm:t>
    </dgm:pt>
    <dgm:pt modelId="{C2643805-F060-42F0-A9C8-3FF82464A5CB}" type="parTrans" cxnId="{A969A0A9-E83B-41C1-9D99-8C2513420E71}">
      <dgm:prSet/>
      <dgm:spPr/>
      <dgm:t>
        <a:bodyPr/>
        <a:lstStyle/>
        <a:p>
          <a:endParaRPr lang="en-US"/>
        </a:p>
      </dgm:t>
    </dgm:pt>
    <dgm:pt modelId="{4A41D98B-7AAF-47DC-9AEE-140AE51769C3}" type="sibTrans" cxnId="{A969A0A9-E83B-41C1-9D99-8C2513420E71}">
      <dgm:prSet/>
      <dgm:spPr/>
      <dgm:t>
        <a:bodyPr/>
        <a:lstStyle/>
        <a:p>
          <a:endParaRPr lang="en-US"/>
        </a:p>
      </dgm:t>
    </dgm:pt>
    <dgm:pt modelId="{622AF3A8-E9B1-4BAB-BBD7-7E9A5BD1B09C}">
      <dgm:prSet/>
      <dgm:spPr/>
      <dgm:t>
        <a:bodyPr/>
        <a:lstStyle/>
        <a:p>
          <a:r>
            <a:rPr lang="en-US" dirty="0"/>
            <a:t>RFP questions due from bidders due by noon</a:t>
          </a:r>
        </a:p>
      </dgm:t>
    </dgm:pt>
    <dgm:pt modelId="{3C162080-4B26-4521-B91D-48A590615A64}" type="parTrans" cxnId="{BF531E02-D76F-4B50-9EFF-B28E118A4FBD}">
      <dgm:prSet/>
      <dgm:spPr/>
      <dgm:t>
        <a:bodyPr/>
        <a:lstStyle/>
        <a:p>
          <a:endParaRPr lang="en-US"/>
        </a:p>
      </dgm:t>
    </dgm:pt>
    <dgm:pt modelId="{8204AC0D-711C-43B8-89D8-4DF9E9B52E71}" type="sibTrans" cxnId="{BF531E02-D76F-4B50-9EFF-B28E118A4FBD}">
      <dgm:prSet/>
      <dgm:spPr/>
      <dgm:t>
        <a:bodyPr/>
        <a:lstStyle/>
        <a:p>
          <a:endParaRPr lang="en-US"/>
        </a:p>
      </dgm:t>
    </dgm:pt>
    <dgm:pt modelId="{5805D4F0-EDF6-4199-8650-F9A4928E4693}">
      <dgm:prSet/>
      <dgm:spPr/>
      <dgm:t>
        <a:bodyPr/>
        <a:lstStyle/>
        <a:p>
          <a:r>
            <a:rPr lang="en-US" dirty="0"/>
            <a:t>April 24, 2025</a:t>
          </a:r>
        </a:p>
      </dgm:t>
    </dgm:pt>
    <dgm:pt modelId="{8AF6402B-CCFE-4965-8BC3-80A152CD7751}" type="parTrans" cxnId="{D2C6DBC5-243D-45F3-AA56-702CEAE9C171}">
      <dgm:prSet/>
      <dgm:spPr/>
      <dgm:t>
        <a:bodyPr/>
        <a:lstStyle/>
        <a:p>
          <a:endParaRPr lang="en-US"/>
        </a:p>
      </dgm:t>
    </dgm:pt>
    <dgm:pt modelId="{34A11867-9C86-4CC7-A0F6-51E236B783BB}" type="sibTrans" cxnId="{D2C6DBC5-243D-45F3-AA56-702CEAE9C171}">
      <dgm:prSet/>
      <dgm:spPr/>
      <dgm:t>
        <a:bodyPr/>
        <a:lstStyle/>
        <a:p>
          <a:endParaRPr lang="en-US"/>
        </a:p>
      </dgm:t>
    </dgm:pt>
    <dgm:pt modelId="{31D84B2D-D210-4EE5-8162-47820AFAE441}">
      <dgm:prSet/>
      <dgm:spPr/>
      <dgm:t>
        <a:bodyPr/>
        <a:lstStyle/>
        <a:p>
          <a:r>
            <a:rPr lang="en-US" dirty="0"/>
            <a:t>Covered California will respond to questions</a:t>
          </a:r>
        </a:p>
      </dgm:t>
    </dgm:pt>
    <dgm:pt modelId="{6E5283F9-FE2D-40B9-B716-7D0C30A653A1}" type="parTrans" cxnId="{43EB1FCF-D91B-4417-9F8F-1AD7F59260A6}">
      <dgm:prSet/>
      <dgm:spPr/>
      <dgm:t>
        <a:bodyPr/>
        <a:lstStyle/>
        <a:p>
          <a:endParaRPr lang="en-US"/>
        </a:p>
      </dgm:t>
    </dgm:pt>
    <dgm:pt modelId="{BC070642-D47D-47B1-909C-D9508D7FCF3B}" type="sibTrans" cxnId="{43EB1FCF-D91B-4417-9F8F-1AD7F59260A6}">
      <dgm:prSet/>
      <dgm:spPr/>
      <dgm:t>
        <a:bodyPr/>
        <a:lstStyle/>
        <a:p>
          <a:endParaRPr lang="en-US"/>
        </a:p>
      </dgm:t>
    </dgm:pt>
    <dgm:pt modelId="{985EDF4A-4C99-4CEE-8347-5A6E99E71C6C}">
      <dgm:prSet/>
      <dgm:spPr/>
      <dgm:t>
        <a:bodyPr/>
        <a:lstStyle/>
        <a:p>
          <a:r>
            <a:rPr lang="en-US" dirty="0"/>
            <a:t>May 2, 2025</a:t>
          </a:r>
        </a:p>
      </dgm:t>
    </dgm:pt>
    <dgm:pt modelId="{E1EAFB96-80E1-484D-AF75-575753A7DAE6}" type="parTrans" cxnId="{DF69AD62-0F60-416E-94D9-3E0E625B8472}">
      <dgm:prSet/>
      <dgm:spPr/>
      <dgm:t>
        <a:bodyPr/>
        <a:lstStyle/>
        <a:p>
          <a:endParaRPr lang="en-US"/>
        </a:p>
      </dgm:t>
    </dgm:pt>
    <dgm:pt modelId="{8425940D-B4F3-4A21-A2CF-32E4CAABD7BE}" type="sibTrans" cxnId="{DF69AD62-0F60-416E-94D9-3E0E625B8472}">
      <dgm:prSet/>
      <dgm:spPr/>
      <dgm:t>
        <a:bodyPr/>
        <a:lstStyle/>
        <a:p>
          <a:endParaRPr lang="en-US"/>
        </a:p>
      </dgm:t>
    </dgm:pt>
    <dgm:pt modelId="{DBAAEA1F-0DED-45F7-8105-31E35459454C}">
      <dgm:prSet/>
      <dgm:spPr/>
      <dgm:t>
        <a:bodyPr/>
        <a:lstStyle/>
        <a:p>
          <a:r>
            <a:rPr lang="en-US" dirty="0"/>
            <a:t>Proposals due by noon</a:t>
          </a:r>
        </a:p>
      </dgm:t>
    </dgm:pt>
    <dgm:pt modelId="{EC9E52E6-8EC2-43EA-9252-DA9E61313C8C}" type="parTrans" cxnId="{6976F829-3EFD-456B-BF4D-C80C0A3B223A}">
      <dgm:prSet/>
      <dgm:spPr/>
      <dgm:t>
        <a:bodyPr/>
        <a:lstStyle/>
        <a:p>
          <a:endParaRPr lang="en-US"/>
        </a:p>
      </dgm:t>
    </dgm:pt>
    <dgm:pt modelId="{DC6CBD4E-E826-4CCA-B604-5AD2F6909A13}" type="sibTrans" cxnId="{6976F829-3EFD-456B-BF4D-C80C0A3B223A}">
      <dgm:prSet/>
      <dgm:spPr/>
      <dgm:t>
        <a:bodyPr/>
        <a:lstStyle/>
        <a:p>
          <a:endParaRPr lang="en-US"/>
        </a:p>
      </dgm:t>
    </dgm:pt>
    <dgm:pt modelId="{E6D36ECB-4609-4E7C-90B5-7341BE97D2E1}">
      <dgm:prSet/>
      <dgm:spPr/>
      <dgm:t>
        <a:bodyPr/>
        <a:lstStyle/>
        <a:p>
          <a:r>
            <a:rPr lang="en-US" dirty="0"/>
            <a:t>Week of May 12, 2025</a:t>
          </a:r>
        </a:p>
      </dgm:t>
    </dgm:pt>
    <dgm:pt modelId="{9308F8D6-7213-4AF5-9DF9-7F6DC512D3BD}" type="parTrans" cxnId="{A755FCA0-884C-45C7-8CA9-C6B6FCD8D808}">
      <dgm:prSet/>
      <dgm:spPr/>
      <dgm:t>
        <a:bodyPr/>
        <a:lstStyle/>
        <a:p>
          <a:endParaRPr lang="en-US"/>
        </a:p>
      </dgm:t>
    </dgm:pt>
    <dgm:pt modelId="{0C47E0BD-AA19-40F5-9071-9530A86847B2}" type="sibTrans" cxnId="{A755FCA0-884C-45C7-8CA9-C6B6FCD8D808}">
      <dgm:prSet/>
      <dgm:spPr/>
      <dgm:t>
        <a:bodyPr/>
        <a:lstStyle/>
        <a:p>
          <a:endParaRPr lang="en-US"/>
        </a:p>
      </dgm:t>
    </dgm:pt>
    <dgm:pt modelId="{866A65C1-11F6-4B5F-8446-4337DAB1FF74}">
      <dgm:prSet/>
      <dgm:spPr/>
      <dgm:t>
        <a:bodyPr/>
        <a:lstStyle/>
        <a:p>
          <a:r>
            <a:rPr lang="en-US" dirty="0"/>
            <a:t>Possible Interviews</a:t>
          </a:r>
        </a:p>
      </dgm:t>
    </dgm:pt>
    <dgm:pt modelId="{1AB0A4FE-A795-4BAD-894B-3474E5D4C186}" type="parTrans" cxnId="{FA724F3D-B7B2-484E-A249-422E8998D357}">
      <dgm:prSet/>
      <dgm:spPr/>
      <dgm:t>
        <a:bodyPr/>
        <a:lstStyle/>
        <a:p>
          <a:endParaRPr lang="en-US"/>
        </a:p>
      </dgm:t>
    </dgm:pt>
    <dgm:pt modelId="{BDDE86C8-FD9A-4E9D-BDCA-2CE1DB444EC2}" type="sibTrans" cxnId="{FA724F3D-B7B2-484E-A249-422E8998D357}">
      <dgm:prSet/>
      <dgm:spPr/>
      <dgm:t>
        <a:bodyPr/>
        <a:lstStyle/>
        <a:p>
          <a:endParaRPr lang="en-US"/>
        </a:p>
      </dgm:t>
    </dgm:pt>
    <dgm:pt modelId="{1FB06D7A-ED9F-4E34-809D-35C93AED3FC7}">
      <dgm:prSet/>
      <dgm:spPr/>
      <dgm:t>
        <a:bodyPr/>
        <a:lstStyle/>
        <a:p>
          <a:r>
            <a:rPr lang="en-US" dirty="0"/>
            <a:t>Week of May 26, 2025</a:t>
          </a:r>
        </a:p>
      </dgm:t>
    </dgm:pt>
    <dgm:pt modelId="{994AB68F-3394-402C-9A7C-FA845BD42E13}" type="parTrans" cxnId="{0B4C97F5-6225-4CCD-B7CF-92B42A97B465}">
      <dgm:prSet/>
      <dgm:spPr/>
      <dgm:t>
        <a:bodyPr/>
        <a:lstStyle/>
        <a:p>
          <a:endParaRPr lang="en-US"/>
        </a:p>
      </dgm:t>
    </dgm:pt>
    <dgm:pt modelId="{3E7D00AB-5F5F-4052-9BA7-308703F305CC}" type="sibTrans" cxnId="{0B4C97F5-6225-4CCD-B7CF-92B42A97B465}">
      <dgm:prSet/>
      <dgm:spPr/>
      <dgm:t>
        <a:bodyPr/>
        <a:lstStyle/>
        <a:p>
          <a:endParaRPr lang="en-US"/>
        </a:p>
      </dgm:t>
    </dgm:pt>
    <dgm:pt modelId="{8DE3D65E-380E-4063-9E85-32C5DF53209B}">
      <dgm:prSet/>
      <dgm:spPr/>
      <dgm:t>
        <a:bodyPr/>
        <a:lstStyle/>
        <a:p>
          <a:r>
            <a:rPr lang="en-US" dirty="0"/>
            <a:t>Notice of Intent to Award to post</a:t>
          </a:r>
        </a:p>
      </dgm:t>
    </dgm:pt>
    <dgm:pt modelId="{1CF3B5DE-EE5A-4234-B1DE-8563F22E4827}" type="parTrans" cxnId="{A452EE9E-A260-4A6A-A16A-C2F9D5802FB4}">
      <dgm:prSet/>
      <dgm:spPr/>
      <dgm:t>
        <a:bodyPr/>
        <a:lstStyle/>
        <a:p>
          <a:endParaRPr lang="en-US"/>
        </a:p>
      </dgm:t>
    </dgm:pt>
    <dgm:pt modelId="{4A5B4415-43F8-4423-A544-EC55ED07E572}" type="sibTrans" cxnId="{A452EE9E-A260-4A6A-A16A-C2F9D5802FB4}">
      <dgm:prSet/>
      <dgm:spPr/>
      <dgm:t>
        <a:bodyPr/>
        <a:lstStyle/>
        <a:p>
          <a:endParaRPr lang="en-US"/>
        </a:p>
      </dgm:t>
    </dgm:pt>
    <dgm:pt modelId="{70CE0A37-D849-4E29-A5DF-F83EFBB24017}">
      <dgm:prSet/>
      <dgm:spPr/>
      <dgm:t>
        <a:bodyPr/>
        <a:lstStyle/>
        <a:p>
          <a:endParaRPr lang="en-US" dirty="0"/>
        </a:p>
        <a:p>
          <a:endParaRPr lang="en-US" dirty="0"/>
        </a:p>
        <a:p>
          <a:r>
            <a:rPr lang="en-US" dirty="0"/>
            <a:t>Proposed contract term</a:t>
          </a:r>
        </a:p>
      </dgm:t>
    </dgm:pt>
    <dgm:pt modelId="{5BD80533-9A9A-4551-A498-AC9E703A1633}" type="parTrans" cxnId="{887E8394-C7EE-45CE-94B8-0BF6CC2E151E}">
      <dgm:prSet/>
      <dgm:spPr/>
      <dgm:t>
        <a:bodyPr/>
        <a:lstStyle/>
        <a:p>
          <a:endParaRPr lang="en-US"/>
        </a:p>
      </dgm:t>
    </dgm:pt>
    <dgm:pt modelId="{7EB7C059-95D8-4300-953F-D8E67F4D64F6}" type="sibTrans" cxnId="{887E8394-C7EE-45CE-94B8-0BF6CC2E151E}">
      <dgm:prSet/>
      <dgm:spPr/>
      <dgm:t>
        <a:bodyPr/>
        <a:lstStyle/>
        <a:p>
          <a:endParaRPr lang="en-US"/>
        </a:p>
      </dgm:t>
    </dgm:pt>
    <dgm:pt modelId="{04DB2B83-88DE-4CA4-BD9C-4D91DB170918}">
      <dgm:prSet/>
      <dgm:spPr/>
      <dgm:t>
        <a:bodyPr/>
        <a:lstStyle/>
        <a:p>
          <a:r>
            <a:rPr lang="en-US" dirty="0"/>
            <a:t>April 17, 2025</a:t>
          </a:r>
        </a:p>
      </dgm:t>
    </dgm:pt>
    <dgm:pt modelId="{3288C88D-DAE8-4FC7-8027-99E6CDDEDBD7}" type="parTrans" cxnId="{4F8C043C-C3E8-43A4-A1FC-2820A2D69A4B}">
      <dgm:prSet/>
      <dgm:spPr/>
      <dgm:t>
        <a:bodyPr/>
        <a:lstStyle/>
        <a:p>
          <a:endParaRPr lang="en-US"/>
        </a:p>
      </dgm:t>
    </dgm:pt>
    <dgm:pt modelId="{5A8CC52D-4774-4D03-BB9F-2AF3AA0D23D3}" type="sibTrans" cxnId="{4F8C043C-C3E8-43A4-A1FC-2820A2D69A4B}">
      <dgm:prSet/>
      <dgm:spPr/>
      <dgm:t>
        <a:bodyPr/>
        <a:lstStyle/>
        <a:p>
          <a:endParaRPr lang="en-US"/>
        </a:p>
      </dgm:t>
    </dgm:pt>
    <dgm:pt modelId="{9A86B0CD-299D-4F67-BC47-93BDBB91120D}">
      <dgm:prSet/>
      <dgm:spPr/>
      <dgm:t>
        <a:bodyPr/>
        <a:lstStyle/>
        <a:p>
          <a:r>
            <a:rPr lang="en-US" dirty="0"/>
            <a:t>April 21, 2025</a:t>
          </a:r>
        </a:p>
      </dgm:t>
    </dgm:pt>
    <dgm:pt modelId="{D0A03249-452A-4496-BCDF-C893EFFD6D59}" type="parTrans" cxnId="{9142A50B-88B7-4DB1-848A-37B895B83CBB}">
      <dgm:prSet/>
      <dgm:spPr/>
      <dgm:t>
        <a:bodyPr/>
        <a:lstStyle/>
        <a:p>
          <a:endParaRPr lang="en-US"/>
        </a:p>
      </dgm:t>
    </dgm:pt>
    <dgm:pt modelId="{3AF8CAA5-E114-46A3-A9B3-36712A61E2CA}" type="sibTrans" cxnId="{9142A50B-88B7-4DB1-848A-37B895B83CBB}">
      <dgm:prSet/>
      <dgm:spPr/>
      <dgm:t>
        <a:bodyPr/>
        <a:lstStyle/>
        <a:p>
          <a:endParaRPr lang="en-US"/>
        </a:p>
      </dgm:t>
    </dgm:pt>
    <dgm:pt modelId="{2242650F-F706-4819-B2B4-805F7938ABF5}">
      <dgm:prSet/>
      <dgm:spPr/>
      <dgm:t>
        <a:bodyPr/>
        <a:lstStyle/>
        <a:p>
          <a:r>
            <a:rPr lang="en-US" dirty="0"/>
            <a:t>June 16, 2025 to June 30, 2027</a:t>
          </a:r>
        </a:p>
      </dgm:t>
    </dgm:pt>
    <dgm:pt modelId="{F2E50F04-4E49-4E40-B685-E51A0175D4A7}" type="parTrans" cxnId="{31706B45-6B0F-4F03-8B5A-B0750FFCDA7C}">
      <dgm:prSet/>
      <dgm:spPr/>
      <dgm:t>
        <a:bodyPr/>
        <a:lstStyle/>
        <a:p>
          <a:endParaRPr lang="en-US"/>
        </a:p>
      </dgm:t>
    </dgm:pt>
    <dgm:pt modelId="{5E862955-4A98-46EE-9CF9-42FB3961CE3D}" type="sibTrans" cxnId="{31706B45-6B0F-4F03-8B5A-B0750FFCDA7C}">
      <dgm:prSet/>
      <dgm:spPr/>
      <dgm:t>
        <a:bodyPr/>
        <a:lstStyle/>
        <a:p>
          <a:endParaRPr lang="en-US"/>
        </a:p>
      </dgm:t>
    </dgm:pt>
    <dgm:pt modelId="{F7AC9107-4371-4870-82F2-EB091B9DA1CE}" type="pres">
      <dgm:prSet presAssocID="{EC72F1F4-87AC-4FCF-86C6-EE2D11C1F06B}" presName="Name0" presStyleCnt="0">
        <dgm:presLayoutVars>
          <dgm:chMax/>
          <dgm:chPref/>
          <dgm:animLvl val="lvl"/>
        </dgm:presLayoutVars>
      </dgm:prSet>
      <dgm:spPr/>
    </dgm:pt>
    <dgm:pt modelId="{C0B66927-1F95-4993-B207-248F03B8B8A2}" type="pres">
      <dgm:prSet presAssocID="{36C5EB29-C5AF-4EA4-8C52-5A396077DB81}" presName="composite" presStyleCnt="0"/>
      <dgm:spPr/>
    </dgm:pt>
    <dgm:pt modelId="{754577CB-CCFD-4D02-8DE0-CD6D30091544}" type="pres">
      <dgm:prSet presAssocID="{36C5EB29-C5AF-4EA4-8C52-5A396077DB81}" presName="Parent1" presStyleLbl="alignNode1" presStyleIdx="0" presStyleCnt="8">
        <dgm:presLayoutVars>
          <dgm:chMax val="1"/>
          <dgm:chPref val="1"/>
          <dgm:bulletEnabled val="1"/>
        </dgm:presLayoutVars>
      </dgm:prSet>
      <dgm:spPr/>
    </dgm:pt>
    <dgm:pt modelId="{CE877DC2-E3DD-4440-AFE3-B08B72B93F13}" type="pres">
      <dgm:prSet presAssocID="{36C5EB29-C5AF-4EA4-8C52-5A396077DB81}" presName="Childtext1" presStyleLbl="revTx" presStyleIdx="0" presStyleCnt="8">
        <dgm:presLayoutVars>
          <dgm:chMax val="0"/>
          <dgm:chPref val="0"/>
          <dgm:bulletEnabled/>
        </dgm:presLayoutVars>
      </dgm:prSet>
      <dgm:spPr/>
    </dgm:pt>
    <dgm:pt modelId="{99157448-3168-4088-B8AC-DD84DB640C54}" type="pres">
      <dgm:prSet presAssocID="{36C5EB29-C5AF-4EA4-8C52-5A396077DB81}" presName="ConnectLine" presStyleLbl="sibTrans1D1" presStyleIdx="0" presStyleCnt="8"/>
      <dgm:spPr>
        <a:noFill/>
        <a:ln w="12700" cap="flat" cmpd="sng" algn="ctr">
          <a:solidFill>
            <a:schemeClr val="accent3">
              <a:hueOff val="0"/>
              <a:satOff val="0"/>
              <a:lumOff val="0"/>
              <a:alphaOff val="0"/>
            </a:schemeClr>
          </a:solidFill>
          <a:prstDash val="dash"/>
          <a:miter lim="800000"/>
        </a:ln>
        <a:effectLst/>
      </dgm:spPr>
    </dgm:pt>
    <dgm:pt modelId="{412DBBB8-BFC1-4397-9D62-7C94047B0572}" type="pres">
      <dgm:prSet presAssocID="{36C5EB29-C5AF-4EA4-8C52-5A396077DB81}" presName="ConnectLineEnd" presStyleLbl="node1" presStyleIdx="0" presStyleCnt="8"/>
      <dgm:spPr/>
    </dgm:pt>
    <dgm:pt modelId="{1F529EA8-4F63-4F76-A013-861E693B7D45}" type="pres">
      <dgm:prSet presAssocID="{36C5EB29-C5AF-4EA4-8C52-5A396077DB81}" presName="EmptyPane" presStyleCnt="0"/>
      <dgm:spPr/>
    </dgm:pt>
    <dgm:pt modelId="{0EBBF751-F95B-467E-A6C5-B95DDEE49BAC}" type="pres">
      <dgm:prSet presAssocID="{9503F06B-CEC4-49DC-BBCF-C1B49651792B}" presName="spaceBetweenRectangles" presStyleLbl="fgAcc1" presStyleIdx="0" presStyleCnt="7"/>
      <dgm:spPr/>
    </dgm:pt>
    <dgm:pt modelId="{D72FECEA-E324-492F-AA6C-B06E15853A17}" type="pres">
      <dgm:prSet presAssocID="{04DB2B83-88DE-4CA4-BD9C-4D91DB170918}" presName="composite" presStyleCnt="0"/>
      <dgm:spPr/>
    </dgm:pt>
    <dgm:pt modelId="{3483282E-0B6A-437B-943D-96E5253CDE0B}" type="pres">
      <dgm:prSet presAssocID="{04DB2B83-88DE-4CA4-BD9C-4D91DB170918}" presName="Parent1" presStyleLbl="alignNode1" presStyleIdx="1" presStyleCnt="8">
        <dgm:presLayoutVars>
          <dgm:chMax val="1"/>
          <dgm:chPref val="1"/>
          <dgm:bulletEnabled val="1"/>
        </dgm:presLayoutVars>
      </dgm:prSet>
      <dgm:spPr/>
    </dgm:pt>
    <dgm:pt modelId="{948471CD-57EE-4432-B852-5E6A07D81B16}" type="pres">
      <dgm:prSet presAssocID="{04DB2B83-88DE-4CA4-BD9C-4D91DB170918}" presName="Childtext1" presStyleLbl="revTx" presStyleIdx="1" presStyleCnt="8">
        <dgm:presLayoutVars>
          <dgm:chMax val="0"/>
          <dgm:chPref val="0"/>
          <dgm:bulletEnabled/>
        </dgm:presLayoutVars>
      </dgm:prSet>
      <dgm:spPr/>
    </dgm:pt>
    <dgm:pt modelId="{F557F579-762A-4BB4-9EB8-DFE342004200}" type="pres">
      <dgm:prSet presAssocID="{04DB2B83-88DE-4CA4-BD9C-4D91DB170918}" presName="ConnectLine" presStyleLbl="sibTrans1D1" presStyleIdx="1" presStyleCnt="8"/>
      <dgm:spPr>
        <a:noFill/>
        <a:ln w="12700" cap="flat" cmpd="sng" algn="ctr">
          <a:solidFill>
            <a:schemeClr val="accent3">
              <a:hueOff val="1160837"/>
              <a:satOff val="-3566"/>
              <a:lumOff val="-672"/>
              <a:alphaOff val="0"/>
            </a:schemeClr>
          </a:solidFill>
          <a:prstDash val="dash"/>
          <a:miter lim="800000"/>
        </a:ln>
        <a:effectLst/>
      </dgm:spPr>
    </dgm:pt>
    <dgm:pt modelId="{60E5187E-5157-4DA8-9EE1-CE49F665DA8E}" type="pres">
      <dgm:prSet presAssocID="{04DB2B83-88DE-4CA4-BD9C-4D91DB170918}" presName="ConnectLineEnd" presStyleLbl="node1" presStyleIdx="1" presStyleCnt="8"/>
      <dgm:spPr/>
    </dgm:pt>
    <dgm:pt modelId="{A67A5188-EFA3-4FA5-83C5-B130441B8470}" type="pres">
      <dgm:prSet presAssocID="{04DB2B83-88DE-4CA4-BD9C-4D91DB170918}" presName="EmptyPane" presStyleCnt="0"/>
      <dgm:spPr/>
    </dgm:pt>
    <dgm:pt modelId="{07D11C25-C3DF-4230-9F5C-AC8C62842623}" type="pres">
      <dgm:prSet presAssocID="{5A8CC52D-4774-4D03-BB9F-2AF3AA0D23D3}" presName="spaceBetweenRectangles" presStyleLbl="fgAcc1" presStyleIdx="1" presStyleCnt="7"/>
      <dgm:spPr/>
    </dgm:pt>
    <dgm:pt modelId="{211571DA-A461-4FE6-9BFB-B9B8E77CD775}" type="pres">
      <dgm:prSet presAssocID="{9A86B0CD-299D-4F67-BC47-93BDBB91120D}" presName="composite" presStyleCnt="0"/>
      <dgm:spPr/>
    </dgm:pt>
    <dgm:pt modelId="{0283004E-05FB-4493-AE9F-8AEDCB03D08B}" type="pres">
      <dgm:prSet presAssocID="{9A86B0CD-299D-4F67-BC47-93BDBB91120D}" presName="Parent1" presStyleLbl="alignNode1" presStyleIdx="2" presStyleCnt="8">
        <dgm:presLayoutVars>
          <dgm:chMax val="1"/>
          <dgm:chPref val="1"/>
          <dgm:bulletEnabled val="1"/>
        </dgm:presLayoutVars>
      </dgm:prSet>
      <dgm:spPr/>
    </dgm:pt>
    <dgm:pt modelId="{CBAC0A7E-5F97-4C85-9BA7-33FBABF92650}" type="pres">
      <dgm:prSet presAssocID="{9A86B0CD-299D-4F67-BC47-93BDBB91120D}" presName="Childtext1" presStyleLbl="revTx" presStyleIdx="2" presStyleCnt="8">
        <dgm:presLayoutVars>
          <dgm:chMax val="0"/>
          <dgm:chPref val="0"/>
          <dgm:bulletEnabled/>
        </dgm:presLayoutVars>
      </dgm:prSet>
      <dgm:spPr/>
    </dgm:pt>
    <dgm:pt modelId="{EC922E9A-288F-43B9-BD05-49CE755F88C9}" type="pres">
      <dgm:prSet presAssocID="{9A86B0CD-299D-4F67-BC47-93BDBB91120D}" presName="ConnectLine" presStyleLbl="sibTrans1D1" presStyleIdx="2" presStyleCnt="8"/>
      <dgm:spPr>
        <a:noFill/>
        <a:ln w="12700" cap="flat" cmpd="sng" algn="ctr">
          <a:solidFill>
            <a:schemeClr val="accent3">
              <a:hueOff val="2321673"/>
              <a:satOff val="-7131"/>
              <a:lumOff val="-1345"/>
              <a:alphaOff val="0"/>
            </a:schemeClr>
          </a:solidFill>
          <a:prstDash val="dash"/>
          <a:miter lim="800000"/>
        </a:ln>
        <a:effectLst/>
      </dgm:spPr>
    </dgm:pt>
    <dgm:pt modelId="{E41E5B20-6A09-4448-9891-7BE753BEC531}" type="pres">
      <dgm:prSet presAssocID="{9A86B0CD-299D-4F67-BC47-93BDBB91120D}" presName="ConnectLineEnd" presStyleLbl="node1" presStyleIdx="2" presStyleCnt="8"/>
      <dgm:spPr/>
    </dgm:pt>
    <dgm:pt modelId="{38E58B98-AB27-42E7-A4C6-36A376CB548B}" type="pres">
      <dgm:prSet presAssocID="{9A86B0CD-299D-4F67-BC47-93BDBB91120D}" presName="EmptyPane" presStyleCnt="0"/>
      <dgm:spPr/>
    </dgm:pt>
    <dgm:pt modelId="{7A21B3F0-9659-4175-A39D-E1146642710C}" type="pres">
      <dgm:prSet presAssocID="{3AF8CAA5-E114-46A3-A9B3-36712A61E2CA}" presName="spaceBetweenRectangles" presStyleLbl="fgAcc1" presStyleIdx="2" presStyleCnt="7"/>
      <dgm:spPr/>
    </dgm:pt>
    <dgm:pt modelId="{9AC90F93-25F0-4627-AE2E-3D3545896BCB}" type="pres">
      <dgm:prSet presAssocID="{5805D4F0-EDF6-4199-8650-F9A4928E4693}" presName="composite" presStyleCnt="0"/>
      <dgm:spPr/>
    </dgm:pt>
    <dgm:pt modelId="{3523B212-1141-4348-824F-2BBDEB7577A6}" type="pres">
      <dgm:prSet presAssocID="{5805D4F0-EDF6-4199-8650-F9A4928E4693}" presName="Parent1" presStyleLbl="alignNode1" presStyleIdx="3" presStyleCnt="8">
        <dgm:presLayoutVars>
          <dgm:chMax val="1"/>
          <dgm:chPref val="1"/>
          <dgm:bulletEnabled val="1"/>
        </dgm:presLayoutVars>
      </dgm:prSet>
      <dgm:spPr/>
    </dgm:pt>
    <dgm:pt modelId="{6DF2F421-FBB9-48CD-9B3F-80AE253A9B74}" type="pres">
      <dgm:prSet presAssocID="{5805D4F0-EDF6-4199-8650-F9A4928E4693}" presName="Childtext1" presStyleLbl="revTx" presStyleIdx="3" presStyleCnt="8">
        <dgm:presLayoutVars>
          <dgm:chMax val="0"/>
          <dgm:chPref val="0"/>
          <dgm:bulletEnabled/>
        </dgm:presLayoutVars>
      </dgm:prSet>
      <dgm:spPr/>
    </dgm:pt>
    <dgm:pt modelId="{0F0ADC29-4D2F-478E-8F79-37EA8FFD389C}" type="pres">
      <dgm:prSet presAssocID="{5805D4F0-EDF6-4199-8650-F9A4928E4693}" presName="ConnectLine" presStyleLbl="sibTrans1D1" presStyleIdx="3" presStyleCnt="8"/>
      <dgm:spPr>
        <a:noFill/>
        <a:ln w="12700" cap="flat" cmpd="sng" algn="ctr">
          <a:solidFill>
            <a:schemeClr val="accent3">
              <a:hueOff val="3482510"/>
              <a:satOff val="-10697"/>
              <a:lumOff val="-2017"/>
              <a:alphaOff val="0"/>
            </a:schemeClr>
          </a:solidFill>
          <a:prstDash val="dash"/>
          <a:miter lim="800000"/>
        </a:ln>
        <a:effectLst/>
      </dgm:spPr>
    </dgm:pt>
    <dgm:pt modelId="{034E75A0-0D58-4F47-8096-951366E9EC87}" type="pres">
      <dgm:prSet presAssocID="{5805D4F0-EDF6-4199-8650-F9A4928E4693}" presName="ConnectLineEnd" presStyleLbl="node1" presStyleIdx="3" presStyleCnt="8"/>
      <dgm:spPr/>
    </dgm:pt>
    <dgm:pt modelId="{075AD1B5-2690-472C-A1FF-BF044474F408}" type="pres">
      <dgm:prSet presAssocID="{5805D4F0-EDF6-4199-8650-F9A4928E4693}" presName="EmptyPane" presStyleCnt="0"/>
      <dgm:spPr/>
    </dgm:pt>
    <dgm:pt modelId="{C683089F-6936-4EA0-9667-F3EBA8C4E06E}" type="pres">
      <dgm:prSet presAssocID="{34A11867-9C86-4CC7-A0F6-51E236B783BB}" presName="spaceBetweenRectangles" presStyleLbl="fgAcc1" presStyleIdx="3" presStyleCnt="7"/>
      <dgm:spPr/>
    </dgm:pt>
    <dgm:pt modelId="{31433F14-3AC3-4B24-A2E3-47319779FDEB}" type="pres">
      <dgm:prSet presAssocID="{985EDF4A-4C99-4CEE-8347-5A6E99E71C6C}" presName="composite" presStyleCnt="0"/>
      <dgm:spPr/>
    </dgm:pt>
    <dgm:pt modelId="{EA1F789A-72E8-4771-82EC-6774815ABECB}" type="pres">
      <dgm:prSet presAssocID="{985EDF4A-4C99-4CEE-8347-5A6E99E71C6C}" presName="Parent1" presStyleLbl="alignNode1" presStyleIdx="4" presStyleCnt="8">
        <dgm:presLayoutVars>
          <dgm:chMax val="1"/>
          <dgm:chPref val="1"/>
          <dgm:bulletEnabled val="1"/>
        </dgm:presLayoutVars>
      </dgm:prSet>
      <dgm:spPr/>
    </dgm:pt>
    <dgm:pt modelId="{A595E762-6467-4DA3-A365-68D623942B7B}" type="pres">
      <dgm:prSet presAssocID="{985EDF4A-4C99-4CEE-8347-5A6E99E71C6C}" presName="Childtext1" presStyleLbl="revTx" presStyleIdx="4" presStyleCnt="8">
        <dgm:presLayoutVars>
          <dgm:chMax val="0"/>
          <dgm:chPref val="0"/>
          <dgm:bulletEnabled/>
        </dgm:presLayoutVars>
      </dgm:prSet>
      <dgm:spPr/>
    </dgm:pt>
    <dgm:pt modelId="{AB90CE51-07E0-418E-B16C-1F011FF8EE84}" type="pres">
      <dgm:prSet presAssocID="{985EDF4A-4C99-4CEE-8347-5A6E99E71C6C}" presName="ConnectLine" presStyleLbl="sibTrans1D1" presStyleIdx="4" presStyleCnt="8"/>
      <dgm:spPr>
        <a:noFill/>
        <a:ln w="12700" cap="flat" cmpd="sng" algn="ctr">
          <a:solidFill>
            <a:schemeClr val="accent3">
              <a:hueOff val="4643347"/>
              <a:satOff val="-14262"/>
              <a:lumOff val="-2689"/>
              <a:alphaOff val="0"/>
            </a:schemeClr>
          </a:solidFill>
          <a:prstDash val="dash"/>
          <a:miter lim="800000"/>
        </a:ln>
        <a:effectLst/>
      </dgm:spPr>
    </dgm:pt>
    <dgm:pt modelId="{5DC91C24-BCE6-4CF7-AA65-23DD0A712A47}" type="pres">
      <dgm:prSet presAssocID="{985EDF4A-4C99-4CEE-8347-5A6E99E71C6C}" presName="ConnectLineEnd" presStyleLbl="node1" presStyleIdx="4" presStyleCnt="8"/>
      <dgm:spPr/>
    </dgm:pt>
    <dgm:pt modelId="{EF01EA46-B50D-40CD-A169-C3C876D9F01F}" type="pres">
      <dgm:prSet presAssocID="{985EDF4A-4C99-4CEE-8347-5A6E99E71C6C}" presName="EmptyPane" presStyleCnt="0"/>
      <dgm:spPr/>
    </dgm:pt>
    <dgm:pt modelId="{DDC3E8AD-D6A4-4EC0-B53A-D70AD6D47BFF}" type="pres">
      <dgm:prSet presAssocID="{8425940D-B4F3-4A21-A2CF-32E4CAABD7BE}" presName="spaceBetweenRectangles" presStyleLbl="fgAcc1" presStyleIdx="4" presStyleCnt="7"/>
      <dgm:spPr/>
    </dgm:pt>
    <dgm:pt modelId="{EFBFA8B4-26FB-49C1-A7A9-1048A0830BC5}" type="pres">
      <dgm:prSet presAssocID="{E6D36ECB-4609-4E7C-90B5-7341BE97D2E1}" presName="composite" presStyleCnt="0"/>
      <dgm:spPr/>
    </dgm:pt>
    <dgm:pt modelId="{497D9097-260B-4F6B-991E-580E0CE85D93}" type="pres">
      <dgm:prSet presAssocID="{E6D36ECB-4609-4E7C-90B5-7341BE97D2E1}" presName="Parent1" presStyleLbl="alignNode1" presStyleIdx="5" presStyleCnt="8">
        <dgm:presLayoutVars>
          <dgm:chMax val="1"/>
          <dgm:chPref val="1"/>
          <dgm:bulletEnabled val="1"/>
        </dgm:presLayoutVars>
      </dgm:prSet>
      <dgm:spPr/>
    </dgm:pt>
    <dgm:pt modelId="{F8702D9F-5E3B-4F71-BC07-15F4EC885F09}" type="pres">
      <dgm:prSet presAssocID="{E6D36ECB-4609-4E7C-90B5-7341BE97D2E1}" presName="Childtext1" presStyleLbl="revTx" presStyleIdx="5" presStyleCnt="8">
        <dgm:presLayoutVars>
          <dgm:chMax val="0"/>
          <dgm:chPref val="0"/>
          <dgm:bulletEnabled/>
        </dgm:presLayoutVars>
      </dgm:prSet>
      <dgm:spPr/>
    </dgm:pt>
    <dgm:pt modelId="{16A22C3B-7059-45B2-AA98-6F45700FA9D2}" type="pres">
      <dgm:prSet presAssocID="{E6D36ECB-4609-4E7C-90B5-7341BE97D2E1}" presName="ConnectLine" presStyleLbl="sibTrans1D1" presStyleIdx="5" presStyleCnt="8"/>
      <dgm:spPr>
        <a:noFill/>
        <a:ln w="12700" cap="flat" cmpd="sng" algn="ctr">
          <a:solidFill>
            <a:schemeClr val="accent3">
              <a:hueOff val="5804183"/>
              <a:satOff val="-17828"/>
              <a:lumOff val="-3361"/>
              <a:alphaOff val="0"/>
            </a:schemeClr>
          </a:solidFill>
          <a:prstDash val="dash"/>
          <a:miter lim="800000"/>
        </a:ln>
        <a:effectLst/>
      </dgm:spPr>
    </dgm:pt>
    <dgm:pt modelId="{FD126A77-1A22-470F-B66F-93322BECEFAC}" type="pres">
      <dgm:prSet presAssocID="{E6D36ECB-4609-4E7C-90B5-7341BE97D2E1}" presName="ConnectLineEnd" presStyleLbl="node1" presStyleIdx="5" presStyleCnt="8"/>
      <dgm:spPr/>
    </dgm:pt>
    <dgm:pt modelId="{EBE6F619-CF08-47E0-B4B9-E343F7DFE531}" type="pres">
      <dgm:prSet presAssocID="{E6D36ECB-4609-4E7C-90B5-7341BE97D2E1}" presName="EmptyPane" presStyleCnt="0"/>
      <dgm:spPr/>
    </dgm:pt>
    <dgm:pt modelId="{55D6E9D2-282D-4D4E-BB65-D3FD4DC325A9}" type="pres">
      <dgm:prSet presAssocID="{0C47E0BD-AA19-40F5-9071-9530A86847B2}" presName="spaceBetweenRectangles" presStyleLbl="fgAcc1" presStyleIdx="5" presStyleCnt="7"/>
      <dgm:spPr/>
    </dgm:pt>
    <dgm:pt modelId="{D5F9F6E9-62E2-4D6C-957F-9F20EF802E9C}" type="pres">
      <dgm:prSet presAssocID="{1FB06D7A-ED9F-4E34-809D-35C93AED3FC7}" presName="composite" presStyleCnt="0"/>
      <dgm:spPr/>
    </dgm:pt>
    <dgm:pt modelId="{E0790317-8604-4105-B2A9-0729F2F9ED15}" type="pres">
      <dgm:prSet presAssocID="{1FB06D7A-ED9F-4E34-809D-35C93AED3FC7}" presName="Parent1" presStyleLbl="alignNode1" presStyleIdx="6" presStyleCnt="8">
        <dgm:presLayoutVars>
          <dgm:chMax val="1"/>
          <dgm:chPref val="1"/>
          <dgm:bulletEnabled val="1"/>
        </dgm:presLayoutVars>
      </dgm:prSet>
      <dgm:spPr/>
    </dgm:pt>
    <dgm:pt modelId="{E05E0E37-613B-4618-B174-1D180828F22E}" type="pres">
      <dgm:prSet presAssocID="{1FB06D7A-ED9F-4E34-809D-35C93AED3FC7}" presName="Childtext1" presStyleLbl="revTx" presStyleIdx="6" presStyleCnt="8">
        <dgm:presLayoutVars>
          <dgm:chMax val="0"/>
          <dgm:chPref val="0"/>
          <dgm:bulletEnabled/>
        </dgm:presLayoutVars>
      </dgm:prSet>
      <dgm:spPr/>
    </dgm:pt>
    <dgm:pt modelId="{155FC7DC-4A57-4174-BDBA-69046672317A}" type="pres">
      <dgm:prSet presAssocID="{1FB06D7A-ED9F-4E34-809D-35C93AED3FC7}" presName="ConnectLine" presStyleLbl="sibTrans1D1" presStyleIdx="6" presStyleCnt="8"/>
      <dgm:spPr>
        <a:noFill/>
        <a:ln w="12700" cap="flat" cmpd="sng" algn="ctr">
          <a:solidFill>
            <a:schemeClr val="accent3">
              <a:hueOff val="6965020"/>
              <a:satOff val="-21393"/>
              <a:lumOff val="-4034"/>
              <a:alphaOff val="0"/>
            </a:schemeClr>
          </a:solidFill>
          <a:prstDash val="dash"/>
          <a:miter lim="800000"/>
        </a:ln>
        <a:effectLst/>
      </dgm:spPr>
    </dgm:pt>
    <dgm:pt modelId="{D35B12B8-E3E8-489C-BF43-BBD717D4DC9F}" type="pres">
      <dgm:prSet presAssocID="{1FB06D7A-ED9F-4E34-809D-35C93AED3FC7}" presName="ConnectLineEnd" presStyleLbl="node1" presStyleIdx="6" presStyleCnt="8"/>
      <dgm:spPr/>
    </dgm:pt>
    <dgm:pt modelId="{96175F64-9F54-4F40-BC20-9255465FDECA}" type="pres">
      <dgm:prSet presAssocID="{1FB06D7A-ED9F-4E34-809D-35C93AED3FC7}" presName="EmptyPane" presStyleCnt="0"/>
      <dgm:spPr/>
    </dgm:pt>
    <dgm:pt modelId="{0DDC62AC-7F54-4191-80F4-8B4ED2891193}" type="pres">
      <dgm:prSet presAssocID="{3E7D00AB-5F5F-4052-9BA7-308703F305CC}" presName="spaceBetweenRectangles" presStyleLbl="fgAcc1" presStyleIdx="6" presStyleCnt="7"/>
      <dgm:spPr/>
    </dgm:pt>
    <dgm:pt modelId="{3488659A-1E1B-4CCE-AA3C-58D310E55274}" type="pres">
      <dgm:prSet presAssocID="{2242650F-F706-4819-B2B4-805F7938ABF5}" presName="composite" presStyleCnt="0"/>
      <dgm:spPr/>
    </dgm:pt>
    <dgm:pt modelId="{C004E984-8AFC-4AB1-B134-E8C6D376B7C0}" type="pres">
      <dgm:prSet presAssocID="{2242650F-F706-4819-B2B4-805F7938ABF5}" presName="Parent1" presStyleLbl="alignNode1" presStyleIdx="7" presStyleCnt="8" custScaleY="145252" custLinFactNeighborY="-11380">
        <dgm:presLayoutVars>
          <dgm:chMax val="1"/>
          <dgm:chPref val="1"/>
          <dgm:bulletEnabled val="1"/>
        </dgm:presLayoutVars>
      </dgm:prSet>
      <dgm:spPr/>
    </dgm:pt>
    <dgm:pt modelId="{79A20D60-9BF9-427A-806F-89CCED53DEE0}" type="pres">
      <dgm:prSet presAssocID="{2242650F-F706-4819-B2B4-805F7938ABF5}" presName="Childtext1" presStyleLbl="revTx" presStyleIdx="7" presStyleCnt="8">
        <dgm:presLayoutVars>
          <dgm:chMax val="0"/>
          <dgm:chPref val="0"/>
          <dgm:bulletEnabled/>
        </dgm:presLayoutVars>
      </dgm:prSet>
      <dgm:spPr/>
    </dgm:pt>
    <dgm:pt modelId="{4D054D17-C556-4104-B946-21726897691A}" type="pres">
      <dgm:prSet presAssocID="{2242650F-F706-4819-B2B4-805F7938ABF5}" presName="ConnectLine" presStyleLbl="sibTrans1D1" presStyleIdx="7" presStyleCnt="8"/>
      <dgm:spPr>
        <a:noFill/>
        <a:ln w="12700" cap="flat" cmpd="sng" algn="ctr">
          <a:solidFill>
            <a:schemeClr val="accent3">
              <a:hueOff val="8125856"/>
              <a:satOff val="-24959"/>
              <a:lumOff val="-4706"/>
              <a:alphaOff val="0"/>
            </a:schemeClr>
          </a:solidFill>
          <a:prstDash val="dash"/>
          <a:miter lim="800000"/>
        </a:ln>
        <a:effectLst/>
      </dgm:spPr>
    </dgm:pt>
    <dgm:pt modelId="{40237D50-9902-4978-8189-759B7A481464}" type="pres">
      <dgm:prSet presAssocID="{2242650F-F706-4819-B2B4-805F7938ABF5}" presName="ConnectLineEnd" presStyleLbl="node1" presStyleIdx="7" presStyleCnt="8"/>
      <dgm:spPr/>
    </dgm:pt>
    <dgm:pt modelId="{2A21F72C-31B4-4A40-BC00-7BE1ED204C66}" type="pres">
      <dgm:prSet presAssocID="{2242650F-F706-4819-B2B4-805F7938ABF5}" presName="EmptyPane" presStyleCnt="0"/>
      <dgm:spPr/>
    </dgm:pt>
  </dgm:ptLst>
  <dgm:cxnLst>
    <dgm:cxn modelId="{BF531E02-D76F-4B50-9EFF-B28E118A4FBD}" srcId="{9A86B0CD-299D-4F67-BC47-93BDBB91120D}" destId="{622AF3A8-E9B1-4BAB-BBD7-7E9A5BD1B09C}" srcOrd="0" destOrd="0" parTransId="{3C162080-4B26-4521-B91D-48A590615A64}" sibTransId="{8204AC0D-711C-43B8-89D8-4DF9E9B52E71}"/>
    <dgm:cxn modelId="{9142A50B-88B7-4DB1-848A-37B895B83CBB}" srcId="{EC72F1F4-87AC-4FCF-86C6-EE2D11C1F06B}" destId="{9A86B0CD-299D-4F67-BC47-93BDBB91120D}" srcOrd="2" destOrd="0" parTransId="{D0A03249-452A-4496-BCDF-C893EFFD6D59}" sibTransId="{3AF8CAA5-E114-46A3-A9B3-36712A61E2CA}"/>
    <dgm:cxn modelId="{E2847F18-5139-40E4-A038-54059E24320E}" type="presOf" srcId="{622AF3A8-E9B1-4BAB-BBD7-7E9A5BD1B09C}" destId="{CBAC0A7E-5F97-4C85-9BA7-33FBABF92650}" srcOrd="0" destOrd="0" presId="urn:microsoft.com/office/officeart/2016/7/layout/HexagonTimeline"/>
    <dgm:cxn modelId="{6976F829-3EFD-456B-BF4D-C80C0A3B223A}" srcId="{985EDF4A-4C99-4CEE-8347-5A6E99E71C6C}" destId="{DBAAEA1F-0DED-45F7-8105-31E35459454C}" srcOrd="0" destOrd="0" parTransId="{EC9E52E6-8EC2-43EA-9252-DA9E61313C8C}" sibTransId="{DC6CBD4E-E826-4CCA-B604-5AD2F6909A13}"/>
    <dgm:cxn modelId="{047AA034-5B0F-4887-BC49-2643AB2BE605}" type="presOf" srcId="{31D84B2D-D210-4EE5-8162-47820AFAE441}" destId="{6DF2F421-FBB9-48CD-9B3F-80AE253A9B74}" srcOrd="0" destOrd="0" presId="urn:microsoft.com/office/officeart/2016/7/layout/HexagonTimeline"/>
    <dgm:cxn modelId="{B9DD2137-D9EB-4A65-A9CA-80F8E3ABF73D}" type="presOf" srcId="{985EDF4A-4C99-4CEE-8347-5A6E99E71C6C}" destId="{EA1F789A-72E8-4771-82EC-6774815ABECB}" srcOrd="0" destOrd="0" presId="urn:microsoft.com/office/officeart/2016/7/layout/HexagonTimeline"/>
    <dgm:cxn modelId="{4F8C043C-C3E8-43A4-A1FC-2820A2D69A4B}" srcId="{EC72F1F4-87AC-4FCF-86C6-EE2D11C1F06B}" destId="{04DB2B83-88DE-4CA4-BD9C-4D91DB170918}" srcOrd="1" destOrd="0" parTransId="{3288C88D-DAE8-4FC7-8027-99E6CDDEDBD7}" sibTransId="{5A8CC52D-4774-4D03-BB9F-2AF3AA0D23D3}"/>
    <dgm:cxn modelId="{FA724F3D-B7B2-484E-A249-422E8998D357}" srcId="{E6D36ECB-4609-4E7C-90B5-7341BE97D2E1}" destId="{866A65C1-11F6-4B5F-8446-4337DAB1FF74}" srcOrd="0" destOrd="0" parTransId="{1AB0A4FE-A795-4BAD-894B-3474E5D4C186}" sibTransId="{BDDE86C8-FD9A-4E9D-BDCA-2CE1DB444EC2}"/>
    <dgm:cxn modelId="{DF69AD62-0F60-416E-94D9-3E0E625B8472}" srcId="{EC72F1F4-87AC-4FCF-86C6-EE2D11C1F06B}" destId="{985EDF4A-4C99-4CEE-8347-5A6E99E71C6C}" srcOrd="4" destOrd="0" parTransId="{E1EAFB96-80E1-484D-AF75-575753A7DAE6}" sibTransId="{8425940D-B4F3-4A21-A2CF-32E4CAABD7BE}"/>
    <dgm:cxn modelId="{31706B45-6B0F-4F03-8B5A-B0750FFCDA7C}" srcId="{EC72F1F4-87AC-4FCF-86C6-EE2D11C1F06B}" destId="{2242650F-F706-4819-B2B4-805F7938ABF5}" srcOrd="7" destOrd="0" parTransId="{F2E50F04-4E49-4E40-B685-E51A0175D4A7}" sibTransId="{5E862955-4A98-46EE-9CF9-42FB3961CE3D}"/>
    <dgm:cxn modelId="{8D790382-86AD-4E99-B4E7-E12337526115}" type="presOf" srcId="{36C5EB29-C5AF-4EA4-8C52-5A396077DB81}" destId="{754577CB-CCFD-4D02-8DE0-CD6D30091544}" srcOrd="0" destOrd="0" presId="urn:microsoft.com/office/officeart/2016/7/layout/HexagonTimeline"/>
    <dgm:cxn modelId="{CD4BE08C-8D6A-4846-BA7C-F03239257927}" type="presOf" srcId="{5805D4F0-EDF6-4199-8650-F9A4928E4693}" destId="{3523B212-1141-4348-824F-2BBDEB7577A6}" srcOrd="0" destOrd="0" presId="urn:microsoft.com/office/officeart/2016/7/layout/HexagonTimeline"/>
    <dgm:cxn modelId="{82321694-4B5A-489B-9A88-07D77DE42235}" type="presOf" srcId="{9A86B0CD-299D-4F67-BC47-93BDBB91120D}" destId="{0283004E-05FB-4493-AE9F-8AEDCB03D08B}" srcOrd="0" destOrd="0" presId="urn:microsoft.com/office/officeart/2016/7/layout/HexagonTimeline"/>
    <dgm:cxn modelId="{887E8394-C7EE-45CE-94B8-0BF6CC2E151E}" srcId="{2242650F-F706-4819-B2B4-805F7938ABF5}" destId="{70CE0A37-D849-4E29-A5DF-F83EFBB24017}" srcOrd="0" destOrd="0" parTransId="{5BD80533-9A9A-4551-A498-AC9E703A1633}" sibTransId="{7EB7C059-95D8-4300-953F-D8E67F4D64F6}"/>
    <dgm:cxn modelId="{E3C08199-F852-4E0A-9AC0-D5E7F7CC809E}" srcId="{36C5EB29-C5AF-4EA4-8C52-5A396077DB81}" destId="{0B370A41-8327-41FA-87C3-424FDD0FA328}" srcOrd="0" destOrd="0" parTransId="{36B0FC41-125E-409F-A6DC-AC1AF34A125D}" sibTransId="{C500A635-1DB0-48A7-AE9F-EE6811D558B9}"/>
    <dgm:cxn modelId="{A452EE9E-A260-4A6A-A16A-C2F9D5802FB4}" srcId="{1FB06D7A-ED9F-4E34-809D-35C93AED3FC7}" destId="{8DE3D65E-380E-4063-9E85-32C5DF53209B}" srcOrd="0" destOrd="0" parTransId="{1CF3B5DE-EE5A-4234-B1DE-8563F22E4827}" sibTransId="{4A5B4415-43F8-4423-A544-EC55ED07E572}"/>
    <dgm:cxn modelId="{A755FCA0-884C-45C7-8CA9-C6B6FCD8D808}" srcId="{EC72F1F4-87AC-4FCF-86C6-EE2D11C1F06B}" destId="{E6D36ECB-4609-4E7C-90B5-7341BE97D2E1}" srcOrd="5" destOrd="0" parTransId="{9308F8D6-7213-4AF5-9DF9-7F6DC512D3BD}" sibTransId="{0C47E0BD-AA19-40F5-9071-9530A86847B2}"/>
    <dgm:cxn modelId="{DA66CFA8-58C0-4291-B1CC-B2492A718640}" type="presOf" srcId="{EC72F1F4-87AC-4FCF-86C6-EE2D11C1F06B}" destId="{F7AC9107-4371-4870-82F2-EB091B9DA1CE}" srcOrd="0" destOrd="0" presId="urn:microsoft.com/office/officeart/2016/7/layout/HexagonTimeline"/>
    <dgm:cxn modelId="{A969A0A9-E83B-41C1-9D99-8C2513420E71}" srcId="{04DB2B83-88DE-4CA4-BD9C-4D91DB170918}" destId="{5723E18B-E6EE-4A7D-B5BF-D04D1967A695}" srcOrd="0" destOrd="0" parTransId="{C2643805-F060-42F0-A9C8-3FF82464A5CB}" sibTransId="{4A41D98B-7AAF-47DC-9AEE-140AE51769C3}"/>
    <dgm:cxn modelId="{1DD878B8-7BEC-4DD5-9E5D-9D26CB7BCFF1}" type="presOf" srcId="{5723E18B-E6EE-4A7D-B5BF-D04D1967A695}" destId="{948471CD-57EE-4432-B852-5E6A07D81B16}" srcOrd="0" destOrd="0" presId="urn:microsoft.com/office/officeart/2016/7/layout/HexagonTimeline"/>
    <dgm:cxn modelId="{43CA74BB-C345-487A-926A-C68AA8193074}" type="presOf" srcId="{E6D36ECB-4609-4E7C-90B5-7341BE97D2E1}" destId="{497D9097-260B-4F6B-991E-580E0CE85D93}" srcOrd="0" destOrd="0" presId="urn:microsoft.com/office/officeart/2016/7/layout/HexagonTimeline"/>
    <dgm:cxn modelId="{D2C6DBC5-243D-45F3-AA56-702CEAE9C171}" srcId="{EC72F1F4-87AC-4FCF-86C6-EE2D11C1F06B}" destId="{5805D4F0-EDF6-4199-8650-F9A4928E4693}" srcOrd="3" destOrd="0" parTransId="{8AF6402B-CCFE-4965-8BC3-80A152CD7751}" sibTransId="{34A11867-9C86-4CC7-A0F6-51E236B783BB}"/>
    <dgm:cxn modelId="{ADA658CA-8808-4C73-BD8E-81BC444A6716}" type="presOf" srcId="{04DB2B83-88DE-4CA4-BD9C-4D91DB170918}" destId="{3483282E-0B6A-437B-943D-96E5253CDE0B}" srcOrd="0" destOrd="0" presId="urn:microsoft.com/office/officeart/2016/7/layout/HexagonTimeline"/>
    <dgm:cxn modelId="{43EB1FCF-D91B-4417-9F8F-1AD7F59260A6}" srcId="{5805D4F0-EDF6-4199-8650-F9A4928E4693}" destId="{31D84B2D-D210-4EE5-8162-47820AFAE441}" srcOrd="0" destOrd="0" parTransId="{6E5283F9-FE2D-40B9-B716-7D0C30A653A1}" sibTransId="{BC070642-D47D-47B1-909C-D9508D7FCF3B}"/>
    <dgm:cxn modelId="{5E9177D2-90F7-4342-B766-CAC37C01FA5F}" srcId="{EC72F1F4-87AC-4FCF-86C6-EE2D11C1F06B}" destId="{36C5EB29-C5AF-4EA4-8C52-5A396077DB81}" srcOrd="0" destOrd="0" parTransId="{11AA2C0A-A9A8-42AA-8E53-AB3F3488EFD8}" sibTransId="{9503F06B-CEC4-49DC-BBCF-C1B49651792B}"/>
    <dgm:cxn modelId="{BD16A8D2-1F6C-4692-B1BA-9280316A26D5}" type="presOf" srcId="{1FB06D7A-ED9F-4E34-809D-35C93AED3FC7}" destId="{E0790317-8604-4105-B2A9-0729F2F9ED15}" srcOrd="0" destOrd="0" presId="urn:microsoft.com/office/officeart/2016/7/layout/HexagonTimeline"/>
    <dgm:cxn modelId="{BD8473E3-B73D-42B5-8D6D-5370A5632CB7}" type="presOf" srcId="{8DE3D65E-380E-4063-9E85-32C5DF53209B}" destId="{E05E0E37-613B-4618-B174-1D180828F22E}" srcOrd="0" destOrd="0" presId="urn:microsoft.com/office/officeart/2016/7/layout/HexagonTimeline"/>
    <dgm:cxn modelId="{730866E4-D49A-4A92-8965-E179A49E6C18}" type="presOf" srcId="{0B370A41-8327-41FA-87C3-424FDD0FA328}" destId="{CE877DC2-E3DD-4440-AFE3-B08B72B93F13}" srcOrd="0" destOrd="0" presId="urn:microsoft.com/office/officeart/2016/7/layout/HexagonTimeline"/>
    <dgm:cxn modelId="{140E49F2-C085-410E-AE05-C006F0E4339D}" type="presOf" srcId="{DBAAEA1F-0DED-45F7-8105-31E35459454C}" destId="{A595E762-6467-4DA3-A365-68D623942B7B}" srcOrd="0" destOrd="0" presId="urn:microsoft.com/office/officeart/2016/7/layout/HexagonTimeline"/>
    <dgm:cxn modelId="{E1CFB9F2-1F6B-493A-A616-810D3B6F2901}" type="presOf" srcId="{2242650F-F706-4819-B2B4-805F7938ABF5}" destId="{C004E984-8AFC-4AB1-B134-E8C6D376B7C0}" srcOrd="0" destOrd="0" presId="urn:microsoft.com/office/officeart/2016/7/layout/HexagonTimeline"/>
    <dgm:cxn modelId="{0B4C97F5-6225-4CCD-B7CF-92B42A97B465}" srcId="{EC72F1F4-87AC-4FCF-86C6-EE2D11C1F06B}" destId="{1FB06D7A-ED9F-4E34-809D-35C93AED3FC7}" srcOrd="6" destOrd="0" parTransId="{994AB68F-3394-402C-9A7C-FA845BD42E13}" sibTransId="{3E7D00AB-5F5F-4052-9BA7-308703F305CC}"/>
    <dgm:cxn modelId="{89ADEEF6-EC26-4632-A9C2-C8059AEEFE85}" type="presOf" srcId="{70CE0A37-D849-4E29-A5DF-F83EFBB24017}" destId="{79A20D60-9BF9-427A-806F-89CCED53DEE0}" srcOrd="0" destOrd="0" presId="urn:microsoft.com/office/officeart/2016/7/layout/HexagonTimeline"/>
    <dgm:cxn modelId="{4B26E2F9-8DC4-4D46-8006-8D0779590EF4}" type="presOf" srcId="{866A65C1-11F6-4B5F-8446-4337DAB1FF74}" destId="{F8702D9F-5E3B-4F71-BC07-15F4EC885F09}" srcOrd="0" destOrd="0" presId="urn:microsoft.com/office/officeart/2016/7/layout/HexagonTimeline"/>
    <dgm:cxn modelId="{58E590AF-BE13-4642-99DE-7843F9C859FA}" type="presParOf" srcId="{F7AC9107-4371-4870-82F2-EB091B9DA1CE}" destId="{C0B66927-1F95-4993-B207-248F03B8B8A2}" srcOrd="0" destOrd="0" presId="urn:microsoft.com/office/officeart/2016/7/layout/HexagonTimeline"/>
    <dgm:cxn modelId="{2EC46DC7-C4CB-49CF-B6E0-30415DB1CE80}" type="presParOf" srcId="{C0B66927-1F95-4993-B207-248F03B8B8A2}" destId="{754577CB-CCFD-4D02-8DE0-CD6D30091544}" srcOrd="0" destOrd="0" presId="urn:microsoft.com/office/officeart/2016/7/layout/HexagonTimeline"/>
    <dgm:cxn modelId="{33EACB16-E77F-4A15-A4BD-C9C30345E6D8}" type="presParOf" srcId="{C0B66927-1F95-4993-B207-248F03B8B8A2}" destId="{CE877DC2-E3DD-4440-AFE3-B08B72B93F13}" srcOrd="1" destOrd="0" presId="urn:microsoft.com/office/officeart/2016/7/layout/HexagonTimeline"/>
    <dgm:cxn modelId="{DFB02C86-9F2C-48F7-A9C5-5BDE2DD52A73}" type="presParOf" srcId="{C0B66927-1F95-4993-B207-248F03B8B8A2}" destId="{99157448-3168-4088-B8AC-DD84DB640C54}" srcOrd="2" destOrd="0" presId="urn:microsoft.com/office/officeart/2016/7/layout/HexagonTimeline"/>
    <dgm:cxn modelId="{FBCFD2B1-6AE5-43FB-B001-6745616B61C6}" type="presParOf" srcId="{C0B66927-1F95-4993-B207-248F03B8B8A2}" destId="{412DBBB8-BFC1-4397-9D62-7C94047B0572}" srcOrd="3" destOrd="0" presId="urn:microsoft.com/office/officeart/2016/7/layout/HexagonTimeline"/>
    <dgm:cxn modelId="{79AA43AF-EF47-432D-BF8C-9C1F60BC9991}" type="presParOf" srcId="{C0B66927-1F95-4993-B207-248F03B8B8A2}" destId="{1F529EA8-4F63-4F76-A013-861E693B7D45}" srcOrd="4" destOrd="0" presId="urn:microsoft.com/office/officeart/2016/7/layout/HexagonTimeline"/>
    <dgm:cxn modelId="{0B623690-B224-414C-9979-963B3CF5C656}" type="presParOf" srcId="{F7AC9107-4371-4870-82F2-EB091B9DA1CE}" destId="{0EBBF751-F95B-467E-A6C5-B95DDEE49BAC}" srcOrd="1" destOrd="0" presId="urn:microsoft.com/office/officeart/2016/7/layout/HexagonTimeline"/>
    <dgm:cxn modelId="{DE8D0C42-C1B1-44B9-BFF0-A4215B839B90}" type="presParOf" srcId="{F7AC9107-4371-4870-82F2-EB091B9DA1CE}" destId="{D72FECEA-E324-492F-AA6C-B06E15853A17}" srcOrd="2" destOrd="0" presId="urn:microsoft.com/office/officeart/2016/7/layout/HexagonTimeline"/>
    <dgm:cxn modelId="{60B572C0-B945-4344-887A-A1918F13990E}" type="presParOf" srcId="{D72FECEA-E324-492F-AA6C-B06E15853A17}" destId="{3483282E-0B6A-437B-943D-96E5253CDE0B}" srcOrd="0" destOrd="0" presId="urn:microsoft.com/office/officeart/2016/7/layout/HexagonTimeline"/>
    <dgm:cxn modelId="{07EED807-ECE2-408E-B151-C9C8349CE312}" type="presParOf" srcId="{D72FECEA-E324-492F-AA6C-B06E15853A17}" destId="{948471CD-57EE-4432-B852-5E6A07D81B16}" srcOrd="1" destOrd="0" presId="urn:microsoft.com/office/officeart/2016/7/layout/HexagonTimeline"/>
    <dgm:cxn modelId="{7AD876D8-C4B8-4BCE-9D71-9ABC4CC235A5}" type="presParOf" srcId="{D72FECEA-E324-492F-AA6C-B06E15853A17}" destId="{F557F579-762A-4BB4-9EB8-DFE342004200}" srcOrd="2" destOrd="0" presId="urn:microsoft.com/office/officeart/2016/7/layout/HexagonTimeline"/>
    <dgm:cxn modelId="{9C2FCF82-734F-44AA-952A-EBC83776ED62}" type="presParOf" srcId="{D72FECEA-E324-492F-AA6C-B06E15853A17}" destId="{60E5187E-5157-4DA8-9EE1-CE49F665DA8E}" srcOrd="3" destOrd="0" presId="urn:microsoft.com/office/officeart/2016/7/layout/HexagonTimeline"/>
    <dgm:cxn modelId="{F1D533BC-0BE0-49F8-9FB6-04B04BC97C6D}" type="presParOf" srcId="{D72FECEA-E324-492F-AA6C-B06E15853A17}" destId="{A67A5188-EFA3-4FA5-83C5-B130441B8470}" srcOrd="4" destOrd="0" presId="urn:microsoft.com/office/officeart/2016/7/layout/HexagonTimeline"/>
    <dgm:cxn modelId="{401C701D-D9CE-4017-A863-801356144F80}" type="presParOf" srcId="{F7AC9107-4371-4870-82F2-EB091B9DA1CE}" destId="{07D11C25-C3DF-4230-9F5C-AC8C62842623}" srcOrd="3" destOrd="0" presId="urn:microsoft.com/office/officeart/2016/7/layout/HexagonTimeline"/>
    <dgm:cxn modelId="{1750275D-E450-466D-8069-ADF1C1447355}" type="presParOf" srcId="{F7AC9107-4371-4870-82F2-EB091B9DA1CE}" destId="{211571DA-A461-4FE6-9BFB-B9B8E77CD775}" srcOrd="4" destOrd="0" presId="urn:microsoft.com/office/officeart/2016/7/layout/HexagonTimeline"/>
    <dgm:cxn modelId="{219742EB-043A-44D2-AA5F-06D74EAE70FB}" type="presParOf" srcId="{211571DA-A461-4FE6-9BFB-B9B8E77CD775}" destId="{0283004E-05FB-4493-AE9F-8AEDCB03D08B}" srcOrd="0" destOrd="0" presId="urn:microsoft.com/office/officeart/2016/7/layout/HexagonTimeline"/>
    <dgm:cxn modelId="{F1D7DEFA-0037-40C4-92EF-DEE927CF1A16}" type="presParOf" srcId="{211571DA-A461-4FE6-9BFB-B9B8E77CD775}" destId="{CBAC0A7E-5F97-4C85-9BA7-33FBABF92650}" srcOrd="1" destOrd="0" presId="urn:microsoft.com/office/officeart/2016/7/layout/HexagonTimeline"/>
    <dgm:cxn modelId="{472C2DD7-F86C-4E2E-BCC5-71068E021DAD}" type="presParOf" srcId="{211571DA-A461-4FE6-9BFB-B9B8E77CD775}" destId="{EC922E9A-288F-43B9-BD05-49CE755F88C9}" srcOrd="2" destOrd="0" presId="urn:microsoft.com/office/officeart/2016/7/layout/HexagonTimeline"/>
    <dgm:cxn modelId="{24F47B76-047D-4628-8738-5E91C8AECDB5}" type="presParOf" srcId="{211571DA-A461-4FE6-9BFB-B9B8E77CD775}" destId="{E41E5B20-6A09-4448-9891-7BE753BEC531}" srcOrd="3" destOrd="0" presId="urn:microsoft.com/office/officeart/2016/7/layout/HexagonTimeline"/>
    <dgm:cxn modelId="{19D140FD-16E7-4844-AA10-499794284262}" type="presParOf" srcId="{211571DA-A461-4FE6-9BFB-B9B8E77CD775}" destId="{38E58B98-AB27-42E7-A4C6-36A376CB548B}" srcOrd="4" destOrd="0" presId="urn:microsoft.com/office/officeart/2016/7/layout/HexagonTimeline"/>
    <dgm:cxn modelId="{3C792E1A-A4F7-43B8-96DA-0E9A61F932CA}" type="presParOf" srcId="{F7AC9107-4371-4870-82F2-EB091B9DA1CE}" destId="{7A21B3F0-9659-4175-A39D-E1146642710C}" srcOrd="5" destOrd="0" presId="urn:microsoft.com/office/officeart/2016/7/layout/HexagonTimeline"/>
    <dgm:cxn modelId="{9C9B750A-E94F-411B-BC28-14C4BDDE704F}" type="presParOf" srcId="{F7AC9107-4371-4870-82F2-EB091B9DA1CE}" destId="{9AC90F93-25F0-4627-AE2E-3D3545896BCB}" srcOrd="6" destOrd="0" presId="urn:microsoft.com/office/officeart/2016/7/layout/HexagonTimeline"/>
    <dgm:cxn modelId="{CA0FAFB9-C107-4C47-BD5C-ABDD569ED69C}" type="presParOf" srcId="{9AC90F93-25F0-4627-AE2E-3D3545896BCB}" destId="{3523B212-1141-4348-824F-2BBDEB7577A6}" srcOrd="0" destOrd="0" presId="urn:microsoft.com/office/officeart/2016/7/layout/HexagonTimeline"/>
    <dgm:cxn modelId="{CF0B2515-77E1-47FF-9B7A-5FBA49A0BF17}" type="presParOf" srcId="{9AC90F93-25F0-4627-AE2E-3D3545896BCB}" destId="{6DF2F421-FBB9-48CD-9B3F-80AE253A9B74}" srcOrd="1" destOrd="0" presId="urn:microsoft.com/office/officeart/2016/7/layout/HexagonTimeline"/>
    <dgm:cxn modelId="{C43FBAB4-71EA-490A-B3D9-8E231E5DC176}" type="presParOf" srcId="{9AC90F93-25F0-4627-AE2E-3D3545896BCB}" destId="{0F0ADC29-4D2F-478E-8F79-37EA8FFD389C}" srcOrd="2" destOrd="0" presId="urn:microsoft.com/office/officeart/2016/7/layout/HexagonTimeline"/>
    <dgm:cxn modelId="{5FE80E8F-66B9-4BCB-85C0-02BFEF590975}" type="presParOf" srcId="{9AC90F93-25F0-4627-AE2E-3D3545896BCB}" destId="{034E75A0-0D58-4F47-8096-951366E9EC87}" srcOrd="3" destOrd="0" presId="urn:microsoft.com/office/officeart/2016/7/layout/HexagonTimeline"/>
    <dgm:cxn modelId="{3DB7015F-A5E3-4F85-AA53-5C67BE613FA1}" type="presParOf" srcId="{9AC90F93-25F0-4627-AE2E-3D3545896BCB}" destId="{075AD1B5-2690-472C-A1FF-BF044474F408}" srcOrd="4" destOrd="0" presId="urn:microsoft.com/office/officeart/2016/7/layout/HexagonTimeline"/>
    <dgm:cxn modelId="{AC479AF8-7A03-4412-A92B-D4DD717B3E27}" type="presParOf" srcId="{F7AC9107-4371-4870-82F2-EB091B9DA1CE}" destId="{C683089F-6936-4EA0-9667-F3EBA8C4E06E}" srcOrd="7" destOrd="0" presId="urn:microsoft.com/office/officeart/2016/7/layout/HexagonTimeline"/>
    <dgm:cxn modelId="{450825DE-8A4C-43C9-A04A-7E5487BDC2EF}" type="presParOf" srcId="{F7AC9107-4371-4870-82F2-EB091B9DA1CE}" destId="{31433F14-3AC3-4B24-A2E3-47319779FDEB}" srcOrd="8" destOrd="0" presId="urn:microsoft.com/office/officeart/2016/7/layout/HexagonTimeline"/>
    <dgm:cxn modelId="{A4ADD3A6-0489-4B1B-AF85-5A0C5EDD5F35}" type="presParOf" srcId="{31433F14-3AC3-4B24-A2E3-47319779FDEB}" destId="{EA1F789A-72E8-4771-82EC-6774815ABECB}" srcOrd="0" destOrd="0" presId="urn:microsoft.com/office/officeart/2016/7/layout/HexagonTimeline"/>
    <dgm:cxn modelId="{029E7C87-FEF4-477E-8137-20AFA94CB0CA}" type="presParOf" srcId="{31433F14-3AC3-4B24-A2E3-47319779FDEB}" destId="{A595E762-6467-4DA3-A365-68D623942B7B}" srcOrd="1" destOrd="0" presId="urn:microsoft.com/office/officeart/2016/7/layout/HexagonTimeline"/>
    <dgm:cxn modelId="{329862D0-113F-455D-998E-71C9C92D6FE5}" type="presParOf" srcId="{31433F14-3AC3-4B24-A2E3-47319779FDEB}" destId="{AB90CE51-07E0-418E-B16C-1F011FF8EE84}" srcOrd="2" destOrd="0" presId="urn:microsoft.com/office/officeart/2016/7/layout/HexagonTimeline"/>
    <dgm:cxn modelId="{E599FF96-E88B-4780-B694-33D1462FCE88}" type="presParOf" srcId="{31433F14-3AC3-4B24-A2E3-47319779FDEB}" destId="{5DC91C24-BCE6-4CF7-AA65-23DD0A712A47}" srcOrd="3" destOrd="0" presId="urn:microsoft.com/office/officeart/2016/7/layout/HexagonTimeline"/>
    <dgm:cxn modelId="{BF639A0E-0981-48E9-A521-997D219D6699}" type="presParOf" srcId="{31433F14-3AC3-4B24-A2E3-47319779FDEB}" destId="{EF01EA46-B50D-40CD-A169-C3C876D9F01F}" srcOrd="4" destOrd="0" presId="urn:microsoft.com/office/officeart/2016/7/layout/HexagonTimeline"/>
    <dgm:cxn modelId="{4A4D7EC9-0A0C-42E8-B65C-CB5B0935A53D}" type="presParOf" srcId="{F7AC9107-4371-4870-82F2-EB091B9DA1CE}" destId="{DDC3E8AD-D6A4-4EC0-B53A-D70AD6D47BFF}" srcOrd="9" destOrd="0" presId="urn:microsoft.com/office/officeart/2016/7/layout/HexagonTimeline"/>
    <dgm:cxn modelId="{28EA6D09-FD55-47FE-9740-D905BFEC7F2C}" type="presParOf" srcId="{F7AC9107-4371-4870-82F2-EB091B9DA1CE}" destId="{EFBFA8B4-26FB-49C1-A7A9-1048A0830BC5}" srcOrd="10" destOrd="0" presId="urn:microsoft.com/office/officeart/2016/7/layout/HexagonTimeline"/>
    <dgm:cxn modelId="{B8B9AF09-DED8-4297-B8A7-87AEFE07273B}" type="presParOf" srcId="{EFBFA8B4-26FB-49C1-A7A9-1048A0830BC5}" destId="{497D9097-260B-4F6B-991E-580E0CE85D93}" srcOrd="0" destOrd="0" presId="urn:microsoft.com/office/officeart/2016/7/layout/HexagonTimeline"/>
    <dgm:cxn modelId="{9BB791EF-872F-42B7-9AA3-63AA17F944AD}" type="presParOf" srcId="{EFBFA8B4-26FB-49C1-A7A9-1048A0830BC5}" destId="{F8702D9F-5E3B-4F71-BC07-15F4EC885F09}" srcOrd="1" destOrd="0" presId="urn:microsoft.com/office/officeart/2016/7/layout/HexagonTimeline"/>
    <dgm:cxn modelId="{BC5BC67F-2C86-4228-B3E3-95BA2B63219C}" type="presParOf" srcId="{EFBFA8B4-26FB-49C1-A7A9-1048A0830BC5}" destId="{16A22C3B-7059-45B2-AA98-6F45700FA9D2}" srcOrd="2" destOrd="0" presId="urn:microsoft.com/office/officeart/2016/7/layout/HexagonTimeline"/>
    <dgm:cxn modelId="{EB9F993D-3BF8-4CF3-A01E-9EB39E5D0DAE}" type="presParOf" srcId="{EFBFA8B4-26FB-49C1-A7A9-1048A0830BC5}" destId="{FD126A77-1A22-470F-B66F-93322BECEFAC}" srcOrd="3" destOrd="0" presId="urn:microsoft.com/office/officeart/2016/7/layout/HexagonTimeline"/>
    <dgm:cxn modelId="{4E7026EE-4336-492C-8ED9-0DD5A7D04C17}" type="presParOf" srcId="{EFBFA8B4-26FB-49C1-A7A9-1048A0830BC5}" destId="{EBE6F619-CF08-47E0-B4B9-E343F7DFE531}" srcOrd="4" destOrd="0" presId="urn:microsoft.com/office/officeart/2016/7/layout/HexagonTimeline"/>
    <dgm:cxn modelId="{CCD07B34-6BAF-4BF2-AC0C-51B9776CC794}" type="presParOf" srcId="{F7AC9107-4371-4870-82F2-EB091B9DA1CE}" destId="{55D6E9D2-282D-4D4E-BB65-D3FD4DC325A9}" srcOrd="11" destOrd="0" presId="urn:microsoft.com/office/officeart/2016/7/layout/HexagonTimeline"/>
    <dgm:cxn modelId="{5D662782-3793-4AFF-87DA-28555B620CB9}" type="presParOf" srcId="{F7AC9107-4371-4870-82F2-EB091B9DA1CE}" destId="{D5F9F6E9-62E2-4D6C-957F-9F20EF802E9C}" srcOrd="12" destOrd="0" presId="urn:microsoft.com/office/officeart/2016/7/layout/HexagonTimeline"/>
    <dgm:cxn modelId="{24DB64BF-8B1F-4FA0-AA1D-EE47AC1D24E4}" type="presParOf" srcId="{D5F9F6E9-62E2-4D6C-957F-9F20EF802E9C}" destId="{E0790317-8604-4105-B2A9-0729F2F9ED15}" srcOrd="0" destOrd="0" presId="urn:microsoft.com/office/officeart/2016/7/layout/HexagonTimeline"/>
    <dgm:cxn modelId="{A895254A-3BD6-4228-8FD7-2D4C5FBE733D}" type="presParOf" srcId="{D5F9F6E9-62E2-4D6C-957F-9F20EF802E9C}" destId="{E05E0E37-613B-4618-B174-1D180828F22E}" srcOrd="1" destOrd="0" presId="urn:microsoft.com/office/officeart/2016/7/layout/HexagonTimeline"/>
    <dgm:cxn modelId="{98CFA63E-62BA-43D3-8AAA-4CD2FB3314C8}" type="presParOf" srcId="{D5F9F6E9-62E2-4D6C-957F-9F20EF802E9C}" destId="{155FC7DC-4A57-4174-BDBA-69046672317A}" srcOrd="2" destOrd="0" presId="urn:microsoft.com/office/officeart/2016/7/layout/HexagonTimeline"/>
    <dgm:cxn modelId="{C5199D92-C7A9-4FD8-A192-84C10C5F5CAF}" type="presParOf" srcId="{D5F9F6E9-62E2-4D6C-957F-9F20EF802E9C}" destId="{D35B12B8-E3E8-489C-BF43-BBD717D4DC9F}" srcOrd="3" destOrd="0" presId="urn:microsoft.com/office/officeart/2016/7/layout/HexagonTimeline"/>
    <dgm:cxn modelId="{2E1FCC37-ED3F-4460-8C25-E93F8D72DB60}" type="presParOf" srcId="{D5F9F6E9-62E2-4D6C-957F-9F20EF802E9C}" destId="{96175F64-9F54-4F40-BC20-9255465FDECA}" srcOrd="4" destOrd="0" presId="urn:microsoft.com/office/officeart/2016/7/layout/HexagonTimeline"/>
    <dgm:cxn modelId="{EB4D825D-30FE-4D5B-AE9E-95BBE82CF917}" type="presParOf" srcId="{F7AC9107-4371-4870-82F2-EB091B9DA1CE}" destId="{0DDC62AC-7F54-4191-80F4-8B4ED2891193}" srcOrd="13" destOrd="0" presId="urn:microsoft.com/office/officeart/2016/7/layout/HexagonTimeline"/>
    <dgm:cxn modelId="{6F06F937-CACA-497B-B93F-C01F7496343B}" type="presParOf" srcId="{F7AC9107-4371-4870-82F2-EB091B9DA1CE}" destId="{3488659A-1E1B-4CCE-AA3C-58D310E55274}" srcOrd="14" destOrd="0" presId="urn:microsoft.com/office/officeart/2016/7/layout/HexagonTimeline"/>
    <dgm:cxn modelId="{05137BBE-F320-46B9-ACC2-65E0D7472F7A}" type="presParOf" srcId="{3488659A-1E1B-4CCE-AA3C-58D310E55274}" destId="{C004E984-8AFC-4AB1-B134-E8C6D376B7C0}" srcOrd="0" destOrd="0" presId="urn:microsoft.com/office/officeart/2016/7/layout/HexagonTimeline"/>
    <dgm:cxn modelId="{02EE30A1-19C3-4FC1-A7BF-F68CD7146A68}" type="presParOf" srcId="{3488659A-1E1B-4CCE-AA3C-58D310E55274}" destId="{79A20D60-9BF9-427A-806F-89CCED53DEE0}" srcOrd="1" destOrd="0" presId="urn:microsoft.com/office/officeart/2016/7/layout/HexagonTimeline"/>
    <dgm:cxn modelId="{BF99C7B4-77D2-4C2D-90CF-D01453A4C3BC}" type="presParOf" srcId="{3488659A-1E1B-4CCE-AA3C-58D310E55274}" destId="{4D054D17-C556-4104-B946-21726897691A}" srcOrd="2" destOrd="0" presId="urn:microsoft.com/office/officeart/2016/7/layout/HexagonTimeline"/>
    <dgm:cxn modelId="{BD66C92A-73C6-45D1-853A-67C26E1B5C4F}" type="presParOf" srcId="{3488659A-1E1B-4CCE-AA3C-58D310E55274}" destId="{40237D50-9902-4978-8189-759B7A481464}" srcOrd="3" destOrd="0" presId="urn:microsoft.com/office/officeart/2016/7/layout/HexagonTimeline"/>
    <dgm:cxn modelId="{379F7F35-1D13-4CC8-93DE-DC00EF6FF810}" type="presParOf" srcId="{3488659A-1E1B-4CCE-AA3C-58D310E55274}" destId="{2A21F72C-31B4-4A40-BC00-7BE1ED204C66}"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B4446-C610-48F2-B1FC-81AD405E6F1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7746AE-8752-4A93-BB67-DCC7E8391A9A}">
      <dgm:prSet/>
      <dgm:spPr/>
      <dgm:t>
        <a:bodyPr/>
        <a:lstStyle/>
        <a:p>
          <a:pPr>
            <a:lnSpc>
              <a:spcPct val="100000"/>
            </a:lnSpc>
            <a:defRPr cap="all"/>
          </a:pPr>
          <a:r>
            <a:rPr lang="en-US"/>
            <a:t>One: Art Design Plan</a:t>
          </a:r>
        </a:p>
      </dgm:t>
    </dgm:pt>
    <dgm:pt modelId="{05547E92-236C-43B2-9CB4-3C86C3C40E82}" type="parTrans" cxnId="{7C5B888B-843F-4F39-8750-0E280C1EDC45}">
      <dgm:prSet/>
      <dgm:spPr/>
      <dgm:t>
        <a:bodyPr/>
        <a:lstStyle/>
        <a:p>
          <a:endParaRPr lang="en-US"/>
        </a:p>
      </dgm:t>
    </dgm:pt>
    <dgm:pt modelId="{DC2DBB56-E396-44D7-B623-9BE850E7A229}" type="sibTrans" cxnId="{7C5B888B-843F-4F39-8750-0E280C1EDC45}">
      <dgm:prSet/>
      <dgm:spPr/>
      <dgm:t>
        <a:bodyPr/>
        <a:lstStyle/>
        <a:p>
          <a:endParaRPr lang="en-US"/>
        </a:p>
      </dgm:t>
    </dgm:pt>
    <dgm:pt modelId="{7B52E56E-E5D7-4828-BB5B-327BEB61CD30}">
      <dgm:prSet/>
      <dgm:spPr/>
      <dgm:t>
        <a:bodyPr/>
        <a:lstStyle/>
        <a:p>
          <a:pPr>
            <a:lnSpc>
              <a:spcPct val="100000"/>
            </a:lnSpc>
            <a:defRPr cap="all"/>
          </a:pPr>
          <a:r>
            <a:rPr lang="en-US"/>
            <a:t>Two: Artwork Selection</a:t>
          </a:r>
        </a:p>
      </dgm:t>
    </dgm:pt>
    <dgm:pt modelId="{D1FF4752-F9C7-45CE-AFCE-B59DFA97EE42}" type="parTrans" cxnId="{4FC04356-7592-464B-A711-0A3ABC550107}">
      <dgm:prSet/>
      <dgm:spPr/>
      <dgm:t>
        <a:bodyPr/>
        <a:lstStyle/>
        <a:p>
          <a:endParaRPr lang="en-US"/>
        </a:p>
      </dgm:t>
    </dgm:pt>
    <dgm:pt modelId="{CDA6133F-6B70-4806-B6CE-879990A3958F}" type="sibTrans" cxnId="{4FC04356-7592-464B-A711-0A3ABC550107}">
      <dgm:prSet/>
      <dgm:spPr/>
      <dgm:t>
        <a:bodyPr/>
        <a:lstStyle/>
        <a:p>
          <a:endParaRPr lang="en-US"/>
        </a:p>
      </dgm:t>
    </dgm:pt>
    <dgm:pt modelId="{CD7F21CD-9333-4292-B86C-DBF83E51520F}">
      <dgm:prSet/>
      <dgm:spPr/>
      <dgm:t>
        <a:bodyPr/>
        <a:lstStyle/>
        <a:p>
          <a:pPr>
            <a:lnSpc>
              <a:spcPct val="100000"/>
            </a:lnSpc>
            <a:defRPr cap="all"/>
          </a:pPr>
          <a:r>
            <a:rPr lang="en-US"/>
            <a:t>Three: Installation</a:t>
          </a:r>
        </a:p>
      </dgm:t>
    </dgm:pt>
    <dgm:pt modelId="{0B262549-25FF-4421-848B-8C5AC00C11EE}" type="parTrans" cxnId="{C1EA4A1D-69B9-4785-95FC-6EBDF1172B12}">
      <dgm:prSet/>
      <dgm:spPr/>
      <dgm:t>
        <a:bodyPr/>
        <a:lstStyle/>
        <a:p>
          <a:endParaRPr lang="en-US"/>
        </a:p>
      </dgm:t>
    </dgm:pt>
    <dgm:pt modelId="{61F9D7E3-CEE3-4FF2-A53E-44DC40D9ECFD}" type="sibTrans" cxnId="{C1EA4A1D-69B9-4785-95FC-6EBDF1172B12}">
      <dgm:prSet/>
      <dgm:spPr/>
      <dgm:t>
        <a:bodyPr/>
        <a:lstStyle/>
        <a:p>
          <a:endParaRPr lang="en-US"/>
        </a:p>
      </dgm:t>
    </dgm:pt>
    <dgm:pt modelId="{4BF1EB35-0AB5-4676-8DA1-73839CE99FE1}">
      <dgm:prSet/>
      <dgm:spPr/>
      <dgm:t>
        <a:bodyPr/>
        <a:lstStyle/>
        <a:p>
          <a:pPr>
            <a:lnSpc>
              <a:spcPct val="100000"/>
            </a:lnSpc>
            <a:defRPr cap="all"/>
          </a:pPr>
          <a:r>
            <a:rPr lang="en-US"/>
            <a:t>Four: Future Planning</a:t>
          </a:r>
        </a:p>
      </dgm:t>
    </dgm:pt>
    <dgm:pt modelId="{9998CBAE-4C6A-417B-B164-86A98DC2BA82}" type="parTrans" cxnId="{162C9B84-F112-455F-A17A-04D5B9900AD7}">
      <dgm:prSet/>
      <dgm:spPr/>
      <dgm:t>
        <a:bodyPr/>
        <a:lstStyle/>
        <a:p>
          <a:endParaRPr lang="en-US"/>
        </a:p>
      </dgm:t>
    </dgm:pt>
    <dgm:pt modelId="{B50D7BDF-9E57-46AC-8F57-944A47A45743}" type="sibTrans" cxnId="{162C9B84-F112-455F-A17A-04D5B9900AD7}">
      <dgm:prSet/>
      <dgm:spPr/>
      <dgm:t>
        <a:bodyPr/>
        <a:lstStyle/>
        <a:p>
          <a:endParaRPr lang="en-US"/>
        </a:p>
      </dgm:t>
    </dgm:pt>
    <dgm:pt modelId="{69C17C03-005D-4577-ACB4-0A9B7ABFF8E4}" type="pres">
      <dgm:prSet presAssocID="{FE3B4446-C610-48F2-B1FC-81AD405E6F1C}" presName="root" presStyleCnt="0">
        <dgm:presLayoutVars>
          <dgm:dir/>
          <dgm:resizeHandles val="exact"/>
        </dgm:presLayoutVars>
      </dgm:prSet>
      <dgm:spPr/>
    </dgm:pt>
    <dgm:pt modelId="{B051CA5D-DB44-4185-B873-12BC12E63D87}" type="pres">
      <dgm:prSet presAssocID="{E87746AE-8752-4A93-BB67-DCC7E8391A9A}" presName="compNode" presStyleCnt="0"/>
      <dgm:spPr/>
    </dgm:pt>
    <dgm:pt modelId="{2AF20C09-189E-4A3C-AE9C-38938EFBD8B6}" type="pres">
      <dgm:prSet presAssocID="{E87746AE-8752-4A93-BB67-DCC7E8391A9A}" presName="iconBgRect" presStyleLbl="bgShp" presStyleIdx="0" presStyleCnt="4"/>
      <dgm:spPr/>
    </dgm:pt>
    <dgm:pt modelId="{761A2C6B-96D3-43D2-A2BD-51043A2C5921}" type="pres">
      <dgm:prSet presAssocID="{E87746AE-8752-4A93-BB67-DCC7E8391A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sel"/>
        </a:ext>
      </dgm:extLst>
    </dgm:pt>
    <dgm:pt modelId="{D86CE4B5-1FCD-436F-89FB-438D1F2A55B7}" type="pres">
      <dgm:prSet presAssocID="{E87746AE-8752-4A93-BB67-DCC7E8391A9A}" presName="spaceRect" presStyleCnt="0"/>
      <dgm:spPr/>
    </dgm:pt>
    <dgm:pt modelId="{03A799E2-233A-45B1-AEF5-921CB76E3CA9}" type="pres">
      <dgm:prSet presAssocID="{E87746AE-8752-4A93-BB67-DCC7E8391A9A}" presName="textRect" presStyleLbl="revTx" presStyleIdx="0" presStyleCnt="4">
        <dgm:presLayoutVars>
          <dgm:chMax val="1"/>
          <dgm:chPref val="1"/>
        </dgm:presLayoutVars>
      </dgm:prSet>
      <dgm:spPr/>
    </dgm:pt>
    <dgm:pt modelId="{130F7234-A47A-4FD3-B29D-EAD5D7BFBF5E}" type="pres">
      <dgm:prSet presAssocID="{DC2DBB56-E396-44D7-B623-9BE850E7A229}" presName="sibTrans" presStyleCnt="0"/>
      <dgm:spPr/>
    </dgm:pt>
    <dgm:pt modelId="{AAA6124A-5449-4BC3-BCCC-5940C7C64B4C}" type="pres">
      <dgm:prSet presAssocID="{7B52E56E-E5D7-4828-BB5B-327BEB61CD30}" presName="compNode" presStyleCnt="0"/>
      <dgm:spPr/>
    </dgm:pt>
    <dgm:pt modelId="{DDE0B50E-094F-49D8-AA92-2CC909C56E06}" type="pres">
      <dgm:prSet presAssocID="{7B52E56E-E5D7-4828-BB5B-327BEB61CD30}" presName="iconBgRect" presStyleLbl="bgShp" presStyleIdx="1" presStyleCnt="4"/>
      <dgm:spPr/>
    </dgm:pt>
    <dgm:pt modelId="{36AB1522-D6E6-4D8D-BB6E-D8B1A8734D07}" type="pres">
      <dgm:prSet presAssocID="{7B52E56E-E5D7-4828-BB5B-327BEB61CD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D1650BEF-171D-48EE-B727-2D2CF69A90EB}" type="pres">
      <dgm:prSet presAssocID="{7B52E56E-E5D7-4828-BB5B-327BEB61CD30}" presName="spaceRect" presStyleCnt="0"/>
      <dgm:spPr/>
    </dgm:pt>
    <dgm:pt modelId="{26989A80-6660-4192-A196-D91FA0D3B5C3}" type="pres">
      <dgm:prSet presAssocID="{7B52E56E-E5D7-4828-BB5B-327BEB61CD30}" presName="textRect" presStyleLbl="revTx" presStyleIdx="1" presStyleCnt="4">
        <dgm:presLayoutVars>
          <dgm:chMax val="1"/>
          <dgm:chPref val="1"/>
        </dgm:presLayoutVars>
      </dgm:prSet>
      <dgm:spPr/>
    </dgm:pt>
    <dgm:pt modelId="{52B2316A-54A0-4809-AF65-1AA4F1CCB325}" type="pres">
      <dgm:prSet presAssocID="{CDA6133F-6B70-4806-B6CE-879990A3958F}" presName="sibTrans" presStyleCnt="0"/>
      <dgm:spPr/>
    </dgm:pt>
    <dgm:pt modelId="{384DDDF4-5FE9-4AF4-BF5A-270430BA1249}" type="pres">
      <dgm:prSet presAssocID="{CD7F21CD-9333-4292-B86C-DBF83E51520F}" presName="compNode" presStyleCnt="0"/>
      <dgm:spPr/>
    </dgm:pt>
    <dgm:pt modelId="{E4894387-39C5-4E45-A960-B908863327A3}" type="pres">
      <dgm:prSet presAssocID="{CD7F21CD-9333-4292-B86C-DBF83E51520F}" presName="iconBgRect" presStyleLbl="bgShp" presStyleIdx="2" presStyleCnt="4"/>
      <dgm:spPr/>
    </dgm:pt>
    <dgm:pt modelId="{6DD906A1-4C50-4ED2-AD06-1112F5154E70}" type="pres">
      <dgm:prSet presAssocID="{CD7F21CD-9333-4292-B86C-DBF83E51520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oller Paint Tool with solid fill"/>
        </a:ext>
      </dgm:extLst>
    </dgm:pt>
    <dgm:pt modelId="{3D46CA6D-AC20-40EC-87F9-E0AB3D07EEFB}" type="pres">
      <dgm:prSet presAssocID="{CD7F21CD-9333-4292-B86C-DBF83E51520F}" presName="spaceRect" presStyleCnt="0"/>
      <dgm:spPr/>
    </dgm:pt>
    <dgm:pt modelId="{CBC6E56F-DCC0-4F96-897F-F9A92DEA3A10}" type="pres">
      <dgm:prSet presAssocID="{CD7F21CD-9333-4292-B86C-DBF83E51520F}" presName="textRect" presStyleLbl="revTx" presStyleIdx="2" presStyleCnt="4">
        <dgm:presLayoutVars>
          <dgm:chMax val="1"/>
          <dgm:chPref val="1"/>
        </dgm:presLayoutVars>
      </dgm:prSet>
      <dgm:spPr/>
    </dgm:pt>
    <dgm:pt modelId="{2A37BF49-6F20-4FE1-9DDB-C3CD9165E1EF}" type="pres">
      <dgm:prSet presAssocID="{61F9D7E3-CEE3-4FF2-A53E-44DC40D9ECFD}" presName="sibTrans" presStyleCnt="0"/>
      <dgm:spPr/>
    </dgm:pt>
    <dgm:pt modelId="{6CB9D96C-137F-43FC-AC20-867046813C9C}" type="pres">
      <dgm:prSet presAssocID="{4BF1EB35-0AB5-4676-8DA1-73839CE99FE1}" presName="compNode" presStyleCnt="0"/>
      <dgm:spPr/>
    </dgm:pt>
    <dgm:pt modelId="{CACB9424-60AB-47F1-BB03-657EFC601C2C}" type="pres">
      <dgm:prSet presAssocID="{4BF1EB35-0AB5-4676-8DA1-73839CE99FE1}" presName="iconBgRect" presStyleLbl="bgShp" presStyleIdx="3" presStyleCnt="4"/>
      <dgm:spPr/>
    </dgm:pt>
    <dgm:pt modelId="{E1478740-742F-4075-8F25-8AC2D53AFF1F}" type="pres">
      <dgm:prSet presAssocID="{4BF1EB35-0AB5-4676-8DA1-73839CE99F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0E15608B-188F-4DCB-8A98-A4C2485CC60C}" type="pres">
      <dgm:prSet presAssocID="{4BF1EB35-0AB5-4676-8DA1-73839CE99FE1}" presName="spaceRect" presStyleCnt="0"/>
      <dgm:spPr/>
    </dgm:pt>
    <dgm:pt modelId="{E6DA2E49-1B12-41FA-9DCA-DC2A37DE62ED}" type="pres">
      <dgm:prSet presAssocID="{4BF1EB35-0AB5-4676-8DA1-73839CE99FE1}" presName="textRect" presStyleLbl="revTx" presStyleIdx="3" presStyleCnt="4">
        <dgm:presLayoutVars>
          <dgm:chMax val="1"/>
          <dgm:chPref val="1"/>
        </dgm:presLayoutVars>
      </dgm:prSet>
      <dgm:spPr/>
    </dgm:pt>
  </dgm:ptLst>
  <dgm:cxnLst>
    <dgm:cxn modelId="{C1EA4A1D-69B9-4785-95FC-6EBDF1172B12}" srcId="{FE3B4446-C610-48F2-B1FC-81AD405E6F1C}" destId="{CD7F21CD-9333-4292-B86C-DBF83E51520F}" srcOrd="2" destOrd="0" parTransId="{0B262549-25FF-4421-848B-8C5AC00C11EE}" sibTransId="{61F9D7E3-CEE3-4FF2-A53E-44DC40D9ECFD}"/>
    <dgm:cxn modelId="{765B3E30-1CE2-45ED-BE2B-08C984E61F99}" type="presOf" srcId="{E87746AE-8752-4A93-BB67-DCC7E8391A9A}" destId="{03A799E2-233A-45B1-AEF5-921CB76E3CA9}" srcOrd="0" destOrd="0" presId="urn:microsoft.com/office/officeart/2018/5/layout/IconCircleLabelList"/>
    <dgm:cxn modelId="{794A7B43-362F-4C1A-9800-82C8C59663EC}" type="presOf" srcId="{4BF1EB35-0AB5-4676-8DA1-73839CE99FE1}" destId="{E6DA2E49-1B12-41FA-9DCA-DC2A37DE62ED}" srcOrd="0" destOrd="0" presId="urn:microsoft.com/office/officeart/2018/5/layout/IconCircleLabelList"/>
    <dgm:cxn modelId="{4FC04356-7592-464B-A711-0A3ABC550107}" srcId="{FE3B4446-C610-48F2-B1FC-81AD405E6F1C}" destId="{7B52E56E-E5D7-4828-BB5B-327BEB61CD30}" srcOrd="1" destOrd="0" parTransId="{D1FF4752-F9C7-45CE-AFCE-B59DFA97EE42}" sibTransId="{CDA6133F-6B70-4806-B6CE-879990A3958F}"/>
    <dgm:cxn modelId="{6182AC81-C375-4AC4-A25A-5B744959B7A1}" type="presOf" srcId="{CD7F21CD-9333-4292-B86C-DBF83E51520F}" destId="{CBC6E56F-DCC0-4F96-897F-F9A92DEA3A10}" srcOrd="0" destOrd="0" presId="urn:microsoft.com/office/officeart/2018/5/layout/IconCircleLabelList"/>
    <dgm:cxn modelId="{162C9B84-F112-455F-A17A-04D5B9900AD7}" srcId="{FE3B4446-C610-48F2-B1FC-81AD405E6F1C}" destId="{4BF1EB35-0AB5-4676-8DA1-73839CE99FE1}" srcOrd="3" destOrd="0" parTransId="{9998CBAE-4C6A-417B-B164-86A98DC2BA82}" sibTransId="{B50D7BDF-9E57-46AC-8F57-944A47A45743}"/>
    <dgm:cxn modelId="{7C5B888B-843F-4F39-8750-0E280C1EDC45}" srcId="{FE3B4446-C610-48F2-B1FC-81AD405E6F1C}" destId="{E87746AE-8752-4A93-BB67-DCC7E8391A9A}" srcOrd="0" destOrd="0" parTransId="{05547E92-236C-43B2-9CB4-3C86C3C40E82}" sibTransId="{DC2DBB56-E396-44D7-B623-9BE850E7A229}"/>
    <dgm:cxn modelId="{145B63D1-3D56-4BE4-BA82-E5B0E3415085}" type="presOf" srcId="{FE3B4446-C610-48F2-B1FC-81AD405E6F1C}" destId="{69C17C03-005D-4577-ACB4-0A9B7ABFF8E4}" srcOrd="0" destOrd="0" presId="urn:microsoft.com/office/officeart/2018/5/layout/IconCircleLabelList"/>
    <dgm:cxn modelId="{D79147DC-96D5-4A4E-B0F3-B323DD989FB2}" type="presOf" srcId="{7B52E56E-E5D7-4828-BB5B-327BEB61CD30}" destId="{26989A80-6660-4192-A196-D91FA0D3B5C3}" srcOrd="0" destOrd="0" presId="urn:microsoft.com/office/officeart/2018/5/layout/IconCircleLabelList"/>
    <dgm:cxn modelId="{CD347F1B-B6DB-4881-9BD1-2DEC1233B315}" type="presParOf" srcId="{69C17C03-005D-4577-ACB4-0A9B7ABFF8E4}" destId="{B051CA5D-DB44-4185-B873-12BC12E63D87}" srcOrd="0" destOrd="0" presId="urn:microsoft.com/office/officeart/2018/5/layout/IconCircleLabelList"/>
    <dgm:cxn modelId="{AD686785-6B01-427B-A1B5-A38AF0D85BFD}" type="presParOf" srcId="{B051CA5D-DB44-4185-B873-12BC12E63D87}" destId="{2AF20C09-189E-4A3C-AE9C-38938EFBD8B6}" srcOrd="0" destOrd="0" presId="urn:microsoft.com/office/officeart/2018/5/layout/IconCircleLabelList"/>
    <dgm:cxn modelId="{85B81214-BD5C-4DD8-A01D-2792798B911C}" type="presParOf" srcId="{B051CA5D-DB44-4185-B873-12BC12E63D87}" destId="{761A2C6B-96D3-43D2-A2BD-51043A2C5921}" srcOrd="1" destOrd="0" presId="urn:microsoft.com/office/officeart/2018/5/layout/IconCircleLabelList"/>
    <dgm:cxn modelId="{3A009CFD-4B9A-48E7-A1CE-6F3BB4B72EA9}" type="presParOf" srcId="{B051CA5D-DB44-4185-B873-12BC12E63D87}" destId="{D86CE4B5-1FCD-436F-89FB-438D1F2A55B7}" srcOrd="2" destOrd="0" presId="urn:microsoft.com/office/officeart/2018/5/layout/IconCircleLabelList"/>
    <dgm:cxn modelId="{65E90EF6-0B0C-4308-B0E2-89E075D350BB}" type="presParOf" srcId="{B051CA5D-DB44-4185-B873-12BC12E63D87}" destId="{03A799E2-233A-45B1-AEF5-921CB76E3CA9}" srcOrd="3" destOrd="0" presId="urn:microsoft.com/office/officeart/2018/5/layout/IconCircleLabelList"/>
    <dgm:cxn modelId="{95A9CF02-FADD-4B69-8921-ADB906867315}" type="presParOf" srcId="{69C17C03-005D-4577-ACB4-0A9B7ABFF8E4}" destId="{130F7234-A47A-4FD3-B29D-EAD5D7BFBF5E}" srcOrd="1" destOrd="0" presId="urn:microsoft.com/office/officeart/2018/5/layout/IconCircleLabelList"/>
    <dgm:cxn modelId="{E8D8FB9A-2D5A-407C-B802-E2E55876D74F}" type="presParOf" srcId="{69C17C03-005D-4577-ACB4-0A9B7ABFF8E4}" destId="{AAA6124A-5449-4BC3-BCCC-5940C7C64B4C}" srcOrd="2" destOrd="0" presId="urn:microsoft.com/office/officeart/2018/5/layout/IconCircleLabelList"/>
    <dgm:cxn modelId="{C022C0E8-846A-440D-8F72-19EA576E1950}" type="presParOf" srcId="{AAA6124A-5449-4BC3-BCCC-5940C7C64B4C}" destId="{DDE0B50E-094F-49D8-AA92-2CC909C56E06}" srcOrd="0" destOrd="0" presId="urn:microsoft.com/office/officeart/2018/5/layout/IconCircleLabelList"/>
    <dgm:cxn modelId="{FF4FB74D-F774-41DE-A7C9-DE073FEA28A3}" type="presParOf" srcId="{AAA6124A-5449-4BC3-BCCC-5940C7C64B4C}" destId="{36AB1522-D6E6-4D8D-BB6E-D8B1A8734D07}" srcOrd="1" destOrd="0" presId="urn:microsoft.com/office/officeart/2018/5/layout/IconCircleLabelList"/>
    <dgm:cxn modelId="{3DB1D167-9209-4E85-A063-2D0C70FC643B}" type="presParOf" srcId="{AAA6124A-5449-4BC3-BCCC-5940C7C64B4C}" destId="{D1650BEF-171D-48EE-B727-2D2CF69A90EB}" srcOrd="2" destOrd="0" presId="urn:microsoft.com/office/officeart/2018/5/layout/IconCircleLabelList"/>
    <dgm:cxn modelId="{C841EC33-F15B-4D49-B8D8-B419F45B77FB}" type="presParOf" srcId="{AAA6124A-5449-4BC3-BCCC-5940C7C64B4C}" destId="{26989A80-6660-4192-A196-D91FA0D3B5C3}" srcOrd="3" destOrd="0" presId="urn:microsoft.com/office/officeart/2018/5/layout/IconCircleLabelList"/>
    <dgm:cxn modelId="{C7D5EA28-6098-49D2-BEA0-FDAC8884274D}" type="presParOf" srcId="{69C17C03-005D-4577-ACB4-0A9B7ABFF8E4}" destId="{52B2316A-54A0-4809-AF65-1AA4F1CCB325}" srcOrd="3" destOrd="0" presId="urn:microsoft.com/office/officeart/2018/5/layout/IconCircleLabelList"/>
    <dgm:cxn modelId="{E46C6037-99A4-45DC-8F45-CF5EAD451D50}" type="presParOf" srcId="{69C17C03-005D-4577-ACB4-0A9B7ABFF8E4}" destId="{384DDDF4-5FE9-4AF4-BF5A-270430BA1249}" srcOrd="4" destOrd="0" presId="urn:microsoft.com/office/officeart/2018/5/layout/IconCircleLabelList"/>
    <dgm:cxn modelId="{3912E24F-93DB-444B-BE78-15744ACC3D44}" type="presParOf" srcId="{384DDDF4-5FE9-4AF4-BF5A-270430BA1249}" destId="{E4894387-39C5-4E45-A960-B908863327A3}" srcOrd="0" destOrd="0" presId="urn:microsoft.com/office/officeart/2018/5/layout/IconCircleLabelList"/>
    <dgm:cxn modelId="{0B4F1A69-82F8-40B3-A2E7-34538C00DB5B}" type="presParOf" srcId="{384DDDF4-5FE9-4AF4-BF5A-270430BA1249}" destId="{6DD906A1-4C50-4ED2-AD06-1112F5154E70}" srcOrd="1" destOrd="0" presId="urn:microsoft.com/office/officeart/2018/5/layout/IconCircleLabelList"/>
    <dgm:cxn modelId="{8860C4F9-A9C5-4C90-BFA4-376E5D16D454}" type="presParOf" srcId="{384DDDF4-5FE9-4AF4-BF5A-270430BA1249}" destId="{3D46CA6D-AC20-40EC-87F9-E0AB3D07EEFB}" srcOrd="2" destOrd="0" presId="urn:microsoft.com/office/officeart/2018/5/layout/IconCircleLabelList"/>
    <dgm:cxn modelId="{41CEEAE4-86DF-4C32-AD79-9C7180C0EBF7}" type="presParOf" srcId="{384DDDF4-5FE9-4AF4-BF5A-270430BA1249}" destId="{CBC6E56F-DCC0-4F96-897F-F9A92DEA3A10}" srcOrd="3" destOrd="0" presId="urn:microsoft.com/office/officeart/2018/5/layout/IconCircleLabelList"/>
    <dgm:cxn modelId="{8FCCD869-ABD5-4418-AF11-9349B5A20F23}" type="presParOf" srcId="{69C17C03-005D-4577-ACB4-0A9B7ABFF8E4}" destId="{2A37BF49-6F20-4FE1-9DDB-C3CD9165E1EF}" srcOrd="5" destOrd="0" presId="urn:microsoft.com/office/officeart/2018/5/layout/IconCircleLabelList"/>
    <dgm:cxn modelId="{49BDA31F-704C-4E67-8DE1-AA892F255577}" type="presParOf" srcId="{69C17C03-005D-4577-ACB4-0A9B7ABFF8E4}" destId="{6CB9D96C-137F-43FC-AC20-867046813C9C}" srcOrd="6" destOrd="0" presId="urn:microsoft.com/office/officeart/2018/5/layout/IconCircleLabelList"/>
    <dgm:cxn modelId="{CF0E3E9B-9FAA-43C8-8083-404D08F3147C}" type="presParOf" srcId="{6CB9D96C-137F-43FC-AC20-867046813C9C}" destId="{CACB9424-60AB-47F1-BB03-657EFC601C2C}" srcOrd="0" destOrd="0" presId="urn:microsoft.com/office/officeart/2018/5/layout/IconCircleLabelList"/>
    <dgm:cxn modelId="{B165E15F-D1FB-4B5F-86A0-4B0D57C5B183}" type="presParOf" srcId="{6CB9D96C-137F-43FC-AC20-867046813C9C}" destId="{E1478740-742F-4075-8F25-8AC2D53AFF1F}" srcOrd="1" destOrd="0" presId="urn:microsoft.com/office/officeart/2018/5/layout/IconCircleLabelList"/>
    <dgm:cxn modelId="{F27864CE-E0F0-4121-ADDD-B8695657ACCF}" type="presParOf" srcId="{6CB9D96C-137F-43FC-AC20-867046813C9C}" destId="{0E15608B-188F-4DCB-8A98-A4C2485CC60C}" srcOrd="2" destOrd="0" presId="urn:microsoft.com/office/officeart/2018/5/layout/IconCircleLabelList"/>
    <dgm:cxn modelId="{1AF80E1B-BF0E-4C00-A38F-6ABEAE589503}" type="presParOf" srcId="{6CB9D96C-137F-43FC-AC20-867046813C9C}" destId="{E6DA2E49-1B12-41FA-9DCA-DC2A37DE62E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54192-01FF-49A2-86FF-5372F716CE33}">
      <dsp:nvSpPr>
        <dsp:cNvPr id="0" name=""/>
        <dsp:cNvSpPr/>
      </dsp:nvSpPr>
      <dsp:spPr>
        <a:xfrm>
          <a:off x="0" y="486299"/>
          <a:ext cx="10820400" cy="196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541528" rIns="839783"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Overview of the RFP process and requirements</a:t>
          </a:r>
        </a:p>
        <a:p>
          <a:pPr marL="228600" lvl="1" indent="-228600" algn="l" defTabSz="1155700">
            <a:lnSpc>
              <a:spcPct val="90000"/>
            </a:lnSpc>
            <a:spcBef>
              <a:spcPct val="0"/>
            </a:spcBef>
            <a:spcAft>
              <a:spcPct val="15000"/>
            </a:spcAft>
            <a:buChar char="•"/>
          </a:pPr>
          <a:r>
            <a:rPr lang="en-US" sz="2600" kern="1200"/>
            <a:t>In depth conversation about the artwork needs for your response</a:t>
          </a:r>
        </a:p>
        <a:p>
          <a:pPr marL="228600" lvl="1" indent="-228600" algn="l" defTabSz="1155700">
            <a:lnSpc>
              <a:spcPct val="90000"/>
            </a:lnSpc>
            <a:spcBef>
              <a:spcPct val="0"/>
            </a:spcBef>
            <a:spcAft>
              <a:spcPct val="15000"/>
            </a:spcAft>
            <a:buChar char="•"/>
          </a:pPr>
          <a:r>
            <a:rPr lang="en-US" sz="2600" kern="1200"/>
            <a:t>Walking tour of building</a:t>
          </a:r>
        </a:p>
      </dsp:txBody>
      <dsp:txXfrm>
        <a:off x="0" y="486299"/>
        <a:ext cx="10820400" cy="1965600"/>
      </dsp:txXfrm>
    </dsp:sp>
    <dsp:sp modelId="{F55A2B54-D06D-497B-922D-4F6CADF004EA}">
      <dsp:nvSpPr>
        <dsp:cNvPr id="0" name=""/>
        <dsp:cNvSpPr/>
      </dsp:nvSpPr>
      <dsp:spPr>
        <a:xfrm>
          <a:off x="541020" y="102539"/>
          <a:ext cx="757428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1155700">
            <a:lnSpc>
              <a:spcPct val="90000"/>
            </a:lnSpc>
            <a:spcBef>
              <a:spcPct val="0"/>
            </a:spcBef>
            <a:spcAft>
              <a:spcPct val="35000"/>
            </a:spcAft>
            <a:buNone/>
          </a:pPr>
          <a:r>
            <a:rPr lang="en-US" sz="2600" kern="1200"/>
            <a:t>Agenda:</a:t>
          </a:r>
        </a:p>
      </dsp:txBody>
      <dsp:txXfrm>
        <a:off x="578487" y="140006"/>
        <a:ext cx="7499346" cy="692586"/>
      </dsp:txXfrm>
    </dsp:sp>
    <dsp:sp modelId="{12554815-C2AB-4312-97A9-69D636E108BB}">
      <dsp:nvSpPr>
        <dsp:cNvPr id="0" name=""/>
        <dsp:cNvSpPr/>
      </dsp:nvSpPr>
      <dsp:spPr>
        <a:xfrm>
          <a:off x="0" y="2976059"/>
          <a:ext cx="10820400" cy="655200"/>
        </a:xfrm>
        <a:prstGeom prst="rect">
          <a:avLst/>
        </a:prstGeom>
        <a:solidFill>
          <a:schemeClr val="lt1">
            <a:alpha val="90000"/>
            <a:hueOff val="0"/>
            <a:satOff val="0"/>
            <a:lumOff val="0"/>
            <a:alphaOff val="0"/>
          </a:schemeClr>
        </a:solidFill>
        <a:ln w="12700" cap="flat" cmpd="sng" algn="ctr">
          <a:solidFill>
            <a:schemeClr val="accent2">
              <a:hueOff val="-1672011"/>
              <a:satOff val="-47493"/>
              <a:lumOff val="-78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CCED6-B9A0-4118-B5E0-D2E60F4EBF51}">
      <dsp:nvSpPr>
        <dsp:cNvPr id="0" name=""/>
        <dsp:cNvSpPr/>
      </dsp:nvSpPr>
      <dsp:spPr>
        <a:xfrm>
          <a:off x="541020" y="2592299"/>
          <a:ext cx="7574280" cy="767520"/>
        </a:xfrm>
        <a:prstGeom prst="roundRect">
          <a:avLst/>
        </a:prstGeom>
        <a:solidFill>
          <a:schemeClr val="accent2">
            <a:hueOff val="-1672011"/>
            <a:satOff val="-47493"/>
            <a:lumOff val="-7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1155700">
            <a:lnSpc>
              <a:spcPct val="90000"/>
            </a:lnSpc>
            <a:spcBef>
              <a:spcPct val="0"/>
            </a:spcBef>
            <a:spcAft>
              <a:spcPct val="35000"/>
            </a:spcAft>
            <a:buNone/>
          </a:pPr>
          <a:r>
            <a:rPr lang="en-US" sz="2600" kern="1200"/>
            <a:t>Housekeeping</a:t>
          </a:r>
        </a:p>
      </dsp:txBody>
      <dsp:txXfrm>
        <a:off x="578487" y="2629766"/>
        <a:ext cx="749934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77CB-CCFD-4D02-8DE0-CD6D30091544}">
      <dsp:nvSpPr>
        <dsp:cNvPr id="0" name=""/>
        <dsp:cNvSpPr/>
      </dsp:nvSpPr>
      <dsp:spPr>
        <a:xfrm>
          <a:off x="184023" y="1914588"/>
          <a:ext cx="946404" cy="522160"/>
        </a:xfrm>
        <a:prstGeom prst="homePlate">
          <a:avLst>
            <a:gd name="adj" fmla="val 4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April 2, 2025</a:t>
          </a:r>
        </a:p>
      </dsp:txBody>
      <dsp:txXfrm>
        <a:off x="184023" y="1914588"/>
        <a:ext cx="841972" cy="522160"/>
      </dsp:txXfrm>
    </dsp:sp>
    <dsp:sp modelId="{CE877DC2-E3DD-4440-AFE3-B08B72B93F13}">
      <dsp:nvSpPr>
        <dsp:cNvPr id="0" name=""/>
        <dsp:cNvSpPr/>
      </dsp:nvSpPr>
      <dsp:spPr>
        <a:xfrm>
          <a:off x="0" y="0"/>
          <a:ext cx="131444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RFP released</a:t>
          </a:r>
        </a:p>
      </dsp:txBody>
      <dsp:txXfrm>
        <a:off x="0" y="0"/>
        <a:ext cx="1314449" cy="1392428"/>
      </dsp:txXfrm>
    </dsp:sp>
    <dsp:sp modelId="{0EBBF751-F95B-467E-A6C5-B95DDEE49BAC}">
      <dsp:nvSpPr>
        <dsp:cNvPr id="0" name=""/>
        <dsp:cNvSpPr/>
      </dsp:nvSpPr>
      <dsp:spPr>
        <a:xfrm>
          <a:off x="1130427" y="2175669"/>
          <a:ext cx="368045" cy="0"/>
        </a:xfrm>
        <a:custGeom>
          <a:avLst/>
          <a:gdLst/>
          <a:ahLst/>
          <a:cxnLst/>
          <a:rect l="0" t="0" r="0" b="0"/>
          <a:pathLst>
            <a:path>
              <a:moveTo>
                <a:pt x="0" y="0"/>
              </a:moveTo>
              <a:lnTo>
                <a:pt x="36804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57448-3168-4088-B8AC-DD84DB640C54}">
      <dsp:nvSpPr>
        <dsp:cNvPr id="0" name=""/>
        <dsp:cNvSpPr/>
      </dsp:nvSpPr>
      <dsp:spPr>
        <a:xfrm>
          <a:off x="657224" y="1479454"/>
          <a:ext cx="0" cy="435133"/>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2DBBB8-BFC1-4397-9D62-7C94047B0572}">
      <dsp:nvSpPr>
        <dsp:cNvPr id="0" name=""/>
        <dsp:cNvSpPr/>
      </dsp:nvSpPr>
      <dsp:spPr>
        <a:xfrm>
          <a:off x="613711" y="1392428"/>
          <a:ext cx="87026" cy="870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3282E-0B6A-437B-943D-96E5253CDE0B}">
      <dsp:nvSpPr>
        <dsp:cNvPr id="0" name=""/>
        <dsp:cNvSpPr/>
      </dsp:nvSpPr>
      <dsp:spPr>
        <a:xfrm>
          <a:off x="1498472" y="1914588"/>
          <a:ext cx="946404" cy="522160"/>
        </a:xfrm>
        <a:prstGeom prst="hexagon">
          <a:avLst>
            <a:gd name="adj" fmla="val 40000"/>
            <a:gd name="vf" fmla="val 115470"/>
          </a:avLst>
        </a:prstGeom>
        <a:solidFill>
          <a:schemeClr val="accent3">
            <a:hueOff val="1160837"/>
            <a:satOff val="-3566"/>
            <a:lumOff val="-672"/>
            <a:alphaOff val="0"/>
          </a:schemeClr>
        </a:solidFill>
        <a:ln w="12700" cap="flat" cmpd="sng" algn="ctr">
          <a:solidFill>
            <a:schemeClr val="accent3">
              <a:hueOff val="1160837"/>
              <a:satOff val="-3566"/>
              <a:lumOff val="-6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April 17, 2025</a:t>
          </a:r>
        </a:p>
      </dsp:txBody>
      <dsp:txXfrm>
        <a:off x="1646960" y="1996514"/>
        <a:ext cx="649428" cy="358308"/>
      </dsp:txXfrm>
    </dsp:sp>
    <dsp:sp modelId="{948471CD-57EE-4432-B852-5E6A07D81B16}">
      <dsp:nvSpPr>
        <dsp:cNvPr id="0" name=""/>
        <dsp:cNvSpPr/>
      </dsp:nvSpPr>
      <dsp:spPr>
        <a:xfrm>
          <a:off x="1314449" y="2958909"/>
          <a:ext cx="131444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Bidder’s conference</a:t>
          </a:r>
        </a:p>
      </dsp:txBody>
      <dsp:txXfrm>
        <a:off x="1314449" y="2958909"/>
        <a:ext cx="1314449" cy="1392428"/>
      </dsp:txXfrm>
    </dsp:sp>
    <dsp:sp modelId="{07D11C25-C3DF-4230-9F5C-AC8C62842623}">
      <dsp:nvSpPr>
        <dsp:cNvPr id="0" name=""/>
        <dsp:cNvSpPr/>
      </dsp:nvSpPr>
      <dsp:spPr>
        <a:xfrm>
          <a:off x="2444876" y="2175669"/>
          <a:ext cx="368046" cy="0"/>
        </a:xfrm>
        <a:custGeom>
          <a:avLst/>
          <a:gdLst/>
          <a:ahLst/>
          <a:cxnLst/>
          <a:rect l="0" t="0" r="0" b="0"/>
          <a:pathLst>
            <a:path>
              <a:moveTo>
                <a:pt x="0" y="0"/>
              </a:moveTo>
              <a:lnTo>
                <a:pt x="368046" y="0"/>
              </a:lnTo>
            </a:path>
          </a:pathLst>
        </a:custGeom>
        <a:noFill/>
        <a:ln w="12700" cap="flat" cmpd="sng" algn="ctr">
          <a:solidFill>
            <a:schemeClr val="accent3">
              <a:hueOff val="1354309"/>
              <a:satOff val="-4160"/>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7F579-762A-4BB4-9EB8-DFE342004200}">
      <dsp:nvSpPr>
        <dsp:cNvPr id="0" name=""/>
        <dsp:cNvSpPr/>
      </dsp:nvSpPr>
      <dsp:spPr>
        <a:xfrm>
          <a:off x="1971675" y="2436749"/>
          <a:ext cx="0" cy="435133"/>
        </a:xfrm>
        <a:prstGeom prst="line">
          <a:avLst/>
        </a:prstGeom>
        <a:noFill/>
        <a:ln w="12700" cap="flat" cmpd="sng" algn="ctr">
          <a:solidFill>
            <a:schemeClr val="accent3">
              <a:hueOff val="1160837"/>
              <a:satOff val="-3566"/>
              <a:lumOff val="-672"/>
              <a:alphaOff val="0"/>
            </a:schemeClr>
          </a:solidFill>
          <a:prstDash val="dash"/>
          <a:miter lim="800000"/>
        </a:ln>
        <a:effectLst/>
      </dsp:spPr>
      <dsp:style>
        <a:lnRef idx="1">
          <a:scrgbClr r="0" g="0" b="0"/>
        </a:lnRef>
        <a:fillRef idx="0">
          <a:scrgbClr r="0" g="0" b="0"/>
        </a:fillRef>
        <a:effectRef idx="0">
          <a:scrgbClr r="0" g="0" b="0"/>
        </a:effectRef>
        <a:fontRef idx="minor"/>
      </dsp:style>
    </dsp:sp>
    <dsp:sp modelId="{60E5187E-5157-4DA8-9EE1-CE49F665DA8E}">
      <dsp:nvSpPr>
        <dsp:cNvPr id="0" name=""/>
        <dsp:cNvSpPr/>
      </dsp:nvSpPr>
      <dsp:spPr>
        <a:xfrm>
          <a:off x="1928161" y="2871883"/>
          <a:ext cx="87026" cy="87026"/>
        </a:xfrm>
        <a:prstGeom prst="rect">
          <a:avLst/>
        </a:prstGeom>
        <a:solidFill>
          <a:schemeClr val="accent3">
            <a:hueOff val="1160837"/>
            <a:satOff val="-3566"/>
            <a:lumOff val="-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3004E-05FB-4493-AE9F-8AEDCB03D08B}">
      <dsp:nvSpPr>
        <dsp:cNvPr id="0" name=""/>
        <dsp:cNvSpPr/>
      </dsp:nvSpPr>
      <dsp:spPr>
        <a:xfrm>
          <a:off x="2812923" y="1914588"/>
          <a:ext cx="946404" cy="522160"/>
        </a:xfrm>
        <a:prstGeom prst="hexagon">
          <a:avLst>
            <a:gd name="adj" fmla="val 40000"/>
            <a:gd name="vf" fmla="val 115470"/>
          </a:avLst>
        </a:prstGeom>
        <a:solidFill>
          <a:schemeClr val="accent3">
            <a:hueOff val="2321673"/>
            <a:satOff val="-7131"/>
            <a:lumOff val="-1345"/>
            <a:alphaOff val="0"/>
          </a:schemeClr>
        </a:solidFill>
        <a:ln w="12700" cap="flat" cmpd="sng" algn="ctr">
          <a:solidFill>
            <a:schemeClr val="accent3">
              <a:hueOff val="2321673"/>
              <a:satOff val="-7131"/>
              <a:lumOff val="-13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April 21, 2025</a:t>
          </a:r>
        </a:p>
      </dsp:txBody>
      <dsp:txXfrm>
        <a:off x="2961411" y="1996514"/>
        <a:ext cx="649428" cy="358308"/>
      </dsp:txXfrm>
    </dsp:sp>
    <dsp:sp modelId="{CBAC0A7E-5F97-4C85-9BA7-33FBABF92650}">
      <dsp:nvSpPr>
        <dsp:cNvPr id="0" name=""/>
        <dsp:cNvSpPr/>
      </dsp:nvSpPr>
      <dsp:spPr>
        <a:xfrm>
          <a:off x="2628899" y="0"/>
          <a:ext cx="131445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RFP questions due from bidders due by noon</a:t>
          </a:r>
        </a:p>
      </dsp:txBody>
      <dsp:txXfrm>
        <a:off x="2628899" y="0"/>
        <a:ext cx="1314450" cy="1392428"/>
      </dsp:txXfrm>
    </dsp:sp>
    <dsp:sp modelId="{7A21B3F0-9659-4175-A39D-E1146642710C}">
      <dsp:nvSpPr>
        <dsp:cNvPr id="0" name=""/>
        <dsp:cNvSpPr/>
      </dsp:nvSpPr>
      <dsp:spPr>
        <a:xfrm>
          <a:off x="3759327" y="2175669"/>
          <a:ext cx="368046" cy="0"/>
        </a:xfrm>
        <a:custGeom>
          <a:avLst/>
          <a:gdLst/>
          <a:ahLst/>
          <a:cxnLst/>
          <a:rect l="0" t="0" r="0" b="0"/>
          <a:pathLst>
            <a:path>
              <a:moveTo>
                <a:pt x="0" y="0"/>
              </a:moveTo>
              <a:lnTo>
                <a:pt x="368046" y="0"/>
              </a:lnTo>
            </a:path>
          </a:pathLst>
        </a:custGeom>
        <a:noFill/>
        <a:ln w="12700" cap="flat" cmpd="sng" algn="ctr">
          <a:solidFill>
            <a:schemeClr val="accent3">
              <a:hueOff val="2708619"/>
              <a:satOff val="-8320"/>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22E9A-288F-43B9-BD05-49CE755F88C9}">
      <dsp:nvSpPr>
        <dsp:cNvPr id="0" name=""/>
        <dsp:cNvSpPr/>
      </dsp:nvSpPr>
      <dsp:spPr>
        <a:xfrm>
          <a:off x="3286125" y="1479454"/>
          <a:ext cx="0" cy="435133"/>
        </a:xfrm>
        <a:prstGeom prst="line">
          <a:avLst/>
        </a:prstGeom>
        <a:noFill/>
        <a:ln w="12700" cap="flat" cmpd="sng" algn="ctr">
          <a:solidFill>
            <a:schemeClr val="accent3">
              <a:hueOff val="2321673"/>
              <a:satOff val="-7131"/>
              <a:lumOff val="-1345"/>
              <a:alphaOff val="0"/>
            </a:schemeClr>
          </a:solidFill>
          <a:prstDash val="dash"/>
          <a:miter lim="800000"/>
        </a:ln>
        <a:effectLst/>
      </dsp:spPr>
      <dsp:style>
        <a:lnRef idx="1">
          <a:scrgbClr r="0" g="0" b="0"/>
        </a:lnRef>
        <a:fillRef idx="0">
          <a:scrgbClr r="0" g="0" b="0"/>
        </a:fillRef>
        <a:effectRef idx="0">
          <a:scrgbClr r="0" g="0" b="0"/>
        </a:effectRef>
        <a:fontRef idx="minor"/>
      </dsp:style>
    </dsp:sp>
    <dsp:sp modelId="{E41E5B20-6A09-4448-9891-7BE753BEC531}">
      <dsp:nvSpPr>
        <dsp:cNvPr id="0" name=""/>
        <dsp:cNvSpPr/>
      </dsp:nvSpPr>
      <dsp:spPr>
        <a:xfrm>
          <a:off x="3242611" y="1392428"/>
          <a:ext cx="87026" cy="87026"/>
        </a:xfrm>
        <a:prstGeom prst="rect">
          <a:avLst/>
        </a:prstGeom>
        <a:solidFill>
          <a:schemeClr val="accent3">
            <a:hueOff val="2321673"/>
            <a:satOff val="-7131"/>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3B212-1141-4348-824F-2BBDEB7577A6}">
      <dsp:nvSpPr>
        <dsp:cNvPr id="0" name=""/>
        <dsp:cNvSpPr/>
      </dsp:nvSpPr>
      <dsp:spPr>
        <a:xfrm>
          <a:off x="4127373" y="1914588"/>
          <a:ext cx="946404" cy="522160"/>
        </a:xfrm>
        <a:prstGeom prst="hexagon">
          <a:avLst>
            <a:gd name="adj" fmla="val 40000"/>
            <a:gd name="vf" fmla="val 115470"/>
          </a:avLst>
        </a:prstGeom>
        <a:solidFill>
          <a:schemeClr val="accent3">
            <a:hueOff val="3482510"/>
            <a:satOff val="-10697"/>
            <a:lumOff val="-2017"/>
            <a:alphaOff val="0"/>
          </a:schemeClr>
        </a:solidFill>
        <a:ln w="12700" cap="flat" cmpd="sng" algn="ctr">
          <a:solidFill>
            <a:schemeClr val="accent3">
              <a:hueOff val="3482510"/>
              <a:satOff val="-10697"/>
              <a:lumOff val="-20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April 24, 2025</a:t>
          </a:r>
        </a:p>
      </dsp:txBody>
      <dsp:txXfrm>
        <a:off x="4275861" y="1996514"/>
        <a:ext cx="649428" cy="358308"/>
      </dsp:txXfrm>
    </dsp:sp>
    <dsp:sp modelId="{6DF2F421-FBB9-48CD-9B3F-80AE253A9B74}">
      <dsp:nvSpPr>
        <dsp:cNvPr id="0" name=""/>
        <dsp:cNvSpPr/>
      </dsp:nvSpPr>
      <dsp:spPr>
        <a:xfrm>
          <a:off x="3943350" y="2958909"/>
          <a:ext cx="131445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Covered California will respond to questions</a:t>
          </a:r>
        </a:p>
      </dsp:txBody>
      <dsp:txXfrm>
        <a:off x="3943350" y="2958909"/>
        <a:ext cx="1314450" cy="1392428"/>
      </dsp:txXfrm>
    </dsp:sp>
    <dsp:sp modelId="{C683089F-6936-4EA0-9667-F3EBA8C4E06E}">
      <dsp:nvSpPr>
        <dsp:cNvPr id="0" name=""/>
        <dsp:cNvSpPr/>
      </dsp:nvSpPr>
      <dsp:spPr>
        <a:xfrm>
          <a:off x="5073777" y="2175669"/>
          <a:ext cx="368046" cy="0"/>
        </a:xfrm>
        <a:custGeom>
          <a:avLst/>
          <a:gdLst/>
          <a:ahLst/>
          <a:cxnLst/>
          <a:rect l="0" t="0" r="0" b="0"/>
          <a:pathLst>
            <a:path>
              <a:moveTo>
                <a:pt x="0" y="0"/>
              </a:moveTo>
              <a:lnTo>
                <a:pt x="368046" y="0"/>
              </a:lnTo>
            </a:path>
          </a:pathLst>
        </a:custGeom>
        <a:noFill/>
        <a:ln w="12700" cap="flat" cmpd="sng" algn="ctr">
          <a:solidFill>
            <a:schemeClr val="accent3">
              <a:hueOff val="4062928"/>
              <a:satOff val="-12480"/>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0ADC29-4D2F-478E-8F79-37EA8FFD389C}">
      <dsp:nvSpPr>
        <dsp:cNvPr id="0" name=""/>
        <dsp:cNvSpPr/>
      </dsp:nvSpPr>
      <dsp:spPr>
        <a:xfrm>
          <a:off x="4600575" y="2436749"/>
          <a:ext cx="0" cy="435133"/>
        </a:xfrm>
        <a:prstGeom prst="line">
          <a:avLst/>
        </a:prstGeom>
        <a:noFill/>
        <a:ln w="12700" cap="flat" cmpd="sng" algn="ctr">
          <a:solidFill>
            <a:schemeClr val="accent3">
              <a:hueOff val="3482510"/>
              <a:satOff val="-10697"/>
              <a:lumOff val="-2017"/>
              <a:alphaOff val="0"/>
            </a:schemeClr>
          </a:solidFill>
          <a:prstDash val="dash"/>
          <a:miter lim="800000"/>
        </a:ln>
        <a:effectLst/>
      </dsp:spPr>
      <dsp:style>
        <a:lnRef idx="1">
          <a:scrgbClr r="0" g="0" b="0"/>
        </a:lnRef>
        <a:fillRef idx="0">
          <a:scrgbClr r="0" g="0" b="0"/>
        </a:fillRef>
        <a:effectRef idx="0">
          <a:scrgbClr r="0" g="0" b="0"/>
        </a:effectRef>
        <a:fontRef idx="minor"/>
      </dsp:style>
    </dsp:sp>
    <dsp:sp modelId="{034E75A0-0D58-4F47-8096-951366E9EC87}">
      <dsp:nvSpPr>
        <dsp:cNvPr id="0" name=""/>
        <dsp:cNvSpPr/>
      </dsp:nvSpPr>
      <dsp:spPr>
        <a:xfrm>
          <a:off x="4557061" y="2871883"/>
          <a:ext cx="87026" cy="87026"/>
        </a:xfrm>
        <a:prstGeom prst="rect">
          <a:avLst/>
        </a:prstGeom>
        <a:solidFill>
          <a:schemeClr val="accent3">
            <a:hueOff val="3482510"/>
            <a:satOff val="-10697"/>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F789A-72E8-4771-82EC-6774815ABECB}">
      <dsp:nvSpPr>
        <dsp:cNvPr id="0" name=""/>
        <dsp:cNvSpPr/>
      </dsp:nvSpPr>
      <dsp:spPr>
        <a:xfrm>
          <a:off x="5441823" y="1914588"/>
          <a:ext cx="946403" cy="522160"/>
        </a:xfrm>
        <a:prstGeom prst="hexagon">
          <a:avLst>
            <a:gd name="adj" fmla="val 40000"/>
            <a:gd name="vf" fmla="val 115470"/>
          </a:avLst>
        </a:prstGeom>
        <a:solidFill>
          <a:schemeClr val="accent3">
            <a:hueOff val="4643347"/>
            <a:satOff val="-14262"/>
            <a:lumOff val="-2689"/>
            <a:alphaOff val="0"/>
          </a:schemeClr>
        </a:solidFill>
        <a:ln w="12700" cap="flat" cmpd="sng" algn="ctr">
          <a:solidFill>
            <a:schemeClr val="accent3">
              <a:hueOff val="4643347"/>
              <a:satOff val="-14262"/>
              <a:lumOff val="-26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May 2, 2025</a:t>
          </a:r>
        </a:p>
      </dsp:txBody>
      <dsp:txXfrm>
        <a:off x="5590311" y="1996514"/>
        <a:ext cx="649427" cy="358308"/>
      </dsp:txXfrm>
    </dsp:sp>
    <dsp:sp modelId="{A595E762-6467-4DA3-A365-68D623942B7B}">
      <dsp:nvSpPr>
        <dsp:cNvPr id="0" name=""/>
        <dsp:cNvSpPr/>
      </dsp:nvSpPr>
      <dsp:spPr>
        <a:xfrm>
          <a:off x="5257800" y="0"/>
          <a:ext cx="131444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Proposals due by noon</a:t>
          </a:r>
        </a:p>
      </dsp:txBody>
      <dsp:txXfrm>
        <a:off x="5257800" y="0"/>
        <a:ext cx="1314449" cy="1392428"/>
      </dsp:txXfrm>
    </dsp:sp>
    <dsp:sp modelId="{DDC3E8AD-D6A4-4EC0-B53A-D70AD6D47BFF}">
      <dsp:nvSpPr>
        <dsp:cNvPr id="0" name=""/>
        <dsp:cNvSpPr/>
      </dsp:nvSpPr>
      <dsp:spPr>
        <a:xfrm>
          <a:off x="6388227" y="2175669"/>
          <a:ext cx="368046" cy="0"/>
        </a:xfrm>
        <a:custGeom>
          <a:avLst/>
          <a:gdLst/>
          <a:ahLst/>
          <a:cxnLst/>
          <a:rect l="0" t="0" r="0" b="0"/>
          <a:pathLst>
            <a:path>
              <a:moveTo>
                <a:pt x="0" y="0"/>
              </a:moveTo>
              <a:lnTo>
                <a:pt x="368046" y="0"/>
              </a:lnTo>
            </a:path>
          </a:pathLst>
        </a:custGeom>
        <a:noFill/>
        <a:ln w="12700" cap="flat" cmpd="sng" algn="ctr">
          <a:solidFill>
            <a:schemeClr val="accent3">
              <a:hueOff val="5417238"/>
              <a:satOff val="-16639"/>
              <a:lumOff val="-31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0CE51-07E0-418E-B16C-1F011FF8EE84}">
      <dsp:nvSpPr>
        <dsp:cNvPr id="0" name=""/>
        <dsp:cNvSpPr/>
      </dsp:nvSpPr>
      <dsp:spPr>
        <a:xfrm>
          <a:off x="5915024" y="1479454"/>
          <a:ext cx="0" cy="435133"/>
        </a:xfrm>
        <a:prstGeom prst="line">
          <a:avLst/>
        </a:prstGeom>
        <a:noFill/>
        <a:ln w="12700" cap="flat" cmpd="sng" algn="ctr">
          <a:solidFill>
            <a:schemeClr val="accent3">
              <a:hueOff val="4643347"/>
              <a:satOff val="-14262"/>
              <a:lumOff val="-2689"/>
              <a:alphaOff val="0"/>
            </a:schemeClr>
          </a:solidFill>
          <a:prstDash val="dash"/>
          <a:miter lim="800000"/>
        </a:ln>
        <a:effectLst/>
      </dsp:spPr>
      <dsp:style>
        <a:lnRef idx="1">
          <a:scrgbClr r="0" g="0" b="0"/>
        </a:lnRef>
        <a:fillRef idx="0">
          <a:scrgbClr r="0" g="0" b="0"/>
        </a:fillRef>
        <a:effectRef idx="0">
          <a:scrgbClr r="0" g="0" b="0"/>
        </a:effectRef>
        <a:fontRef idx="minor"/>
      </dsp:style>
    </dsp:sp>
    <dsp:sp modelId="{5DC91C24-BCE6-4CF7-AA65-23DD0A712A47}">
      <dsp:nvSpPr>
        <dsp:cNvPr id="0" name=""/>
        <dsp:cNvSpPr/>
      </dsp:nvSpPr>
      <dsp:spPr>
        <a:xfrm>
          <a:off x="5871511" y="1392428"/>
          <a:ext cx="87026" cy="87026"/>
        </a:xfrm>
        <a:prstGeom prst="rect">
          <a:avLst/>
        </a:prstGeom>
        <a:solidFill>
          <a:schemeClr val="accent3">
            <a:hueOff val="4643347"/>
            <a:satOff val="-14262"/>
            <a:lumOff val="-26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D9097-260B-4F6B-991E-580E0CE85D93}">
      <dsp:nvSpPr>
        <dsp:cNvPr id="0" name=""/>
        <dsp:cNvSpPr/>
      </dsp:nvSpPr>
      <dsp:spPr>
        <a:xfrm>
          <a:off x="6756273" y="1914588"/>
          <a:ext cx="946403" cy="522160"/>
        </a:xfrm>
        <a:prstGeom prst="hexagon">
          <a:avLst>
            <a:gd name="adj" fmla="val 40000"/>
            <a:gd name="vf" fmla="val 115470"/>
          </a:avLst>
        </a:prstGeom>
        <a:solidFill>
          <a:schemeClr val="accent3">
            <a:hueOff val="5804183"/>
            <a:satOff val="-17828"/>
            <a:lumOff val="-3361"/>
            <a:alphaOff val="0"/>
          </a:schemeClr>
        </a:solidFill>
        <a:ln w="12700" cap="flat" cmpd="sng" algn="ctr">
          <a:solidFill>
            <a:schemeClr val="accent3">
              <a:hueOff val="5804183"/>
              <a:satOff val="-17828"/>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Week of May 12, 2025</a:t>
          </a:r>
        </a:p>
      </dsp:txBody>
      <dsp:txXfrm>
        <a:off x="6904761" y="1996514"/>
        <a:ext cx="649427" cy="358308"/>
      </dsp:txXfrm>
    </dsp:sp>
    <dsp:sp modelId="{F8702D9F-5E3B-4F71-BC07-15F4EC885F09}">
      <dsp:nvSpPr>
        <dsp:cNvPr id="0" name=""/>
        <dsp:cNvSpPr/>
      </dsp:nvSpPr>
      <dsp:spPr>
        <a:xfrm>
          <a:off x="6572250" y="2958909"/>
          <a:ext cx="131444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Possible Interviews</a:t>
          </a:r>
        </a:p>
      </dsp:txBody>
      <dsp:txXfrm>
        <a:off x="6572250" y="2958909"/>
        <a:ext cx="1314449" cy="1392428"/>
      </dsp:txXfrm>
    </dsp:sp>
    <dsp:sp modelId="{55D6E9D2-282D-4D4E-BB65-D3FD4DC325A9}">
      <dsp:nvSpPr>
        <dsp:cNvPr id="0" name=""/>
        <dsp:cNvSpPr/>
      </dsp:nvSpPr>
      <dsp:spPr>
        <a:xfrm>
          <a:off x="7702677" y="2175669"/>
          <a:ext cx="368046" cy="0"/>
        </a:xfrm>
        <a:custGeom>
          <a:avLst/>
          <a:gdLst/>
          <a:ahLst/>
          <a:cxnLst/>
          <a:rect l="0" t="0" r="0" b="0"/>
          <a:pathLst>
            <a:path>
              <a:moveTo>
                <a:pt x="0" y="0"/>
              </a:moveTo>
              <a:lnTo>
                <a:pt x="368046" y="0"/>
              </a:lnTo>
            </a:path>
          </a:pathLst>
        </a:custGeom>
        <a:noFill/>
        <a:ln w="12700" cap="flat" cmpd="sng" algn="ctr">
          <a:solidFill>
            <a:schemeClr val="accent3">
              <a:hueOff val="6771547"/>
              <a:satOff val="-20799"/>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22C3B-7059-45B2-AA98-6F45700FA9D2}">
      <dsp:nvSpPr>
        <dsp:cNvPr id="0" name=""/>
        <dsp:cNvSpPr/>
      </dsp:nvSpPr>
      <dsp:spPr>
        <a:xfrm>
          <a:off x="7229474" y="2436749"/>
          <a:ext cx="0" cy="435133"/>
        </a:xfrm>
        <a:prstGeom prst="line">
          <a:avLst/>
        </a:prstGeom>
        <a:noFill/>
        <a:ln w="12700" cap="flat" cmpd="sng" algn="ctr">
          <a:solidFill>
            <a:schemeClr val="accent3">
              <a:hueOff val="5804183"/>
              <a:satOff val="-17828"/>
              <a:lumOff val="-33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D126A77-1A22-470F-B66F-93322BECEFAC}">
      <dsp:nvSpPr>
        <dsp:cNvPr id="0" name=""/>
        <dsp:cNvSpPr/>
      </dsp:nvSpPr>
      <dsp:spPr>
        <a:xfrm>
          <a:off x="7185961" y="2871883"/>
          <a:ext cx="87026" cy="87026"/>
        </a:xfrm>
        <a:prstGeom prst="rect">
          <a:avLst/>
        </a:prstGeom>
        <a:solidFill>
          <a:schemeClr val="accent3">
            <a:hueOff val="5804183"/>
            <a:satOff val="-17828"/>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90317-8604-4105-B2A9-0729F2F9ED15}">
      <dsp:nvSpPr>
        <dsp:cNvPr id="0" name=""/>
        <dsp:cNvSpPr/>
      </dsp:nvSpPr>
      <dsp:spPr>
        <a:xfrm>
          <a:off x="8070723" y="1914588"/>
          <a:ext cx="946403" cy="522160"/>
        </a:xfrm>
        <a:prstGeom prst="hexagon">
          <a:avLst>
            <a:gd name="adj" fmla="val 40000"/>
            <a:gd name="vf" fmla="val 115470"/>
          </a:avLst>
        </a:prstGeom>
        <a:solidFill>
          <a:schemeClr val="accent3">
            <a:hueOff val="6965020"/>
            <a:satOff val="-21393"/>
            <a:lumOff val="-4034"/>
            <a:alphaOff val="0"/>
          </a:schemeClr>
        </a:solidFill>
        <a:ln w="12700" cap="flat" cmpd="sng" algn="ctr">
          <a:solidFill>
            <a:schemeClr val="accent3">
              <a:hueOff val="6965020"/>
              <a:satOff val="-21393"/>
              <a:lumOff val="-40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Week of May 26, 2025</a:t>
          </a:r>
        </a:p>
      </dsp:txBody>
      <dsp:txXfrm>
        <a:off x="8219211" y="1996514"/>
        <a:ext cx="649427" cy="358308"/>
      </dsp:txXfrm>
    </dsp:sp>
    <dsp:sp modelId="{E05E0E37-613B-4618-B174-1D180828F22E}">
      <dsp:nvSpPr>
        <dsp:cNvPr id="0" name=""/>
        <dsp:cNvSpPr/>
      </dsp:nvSpPr>
      <dsp:spPr>
        <a:xfrm>
          <a:off x="7886700" y="0"/>
          <a:ext cx="131444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Notice of Intent to Award to post</a:t>
          </a:r>
        </a:p>
      </dsp:txBody>
      <dsp:txXfrm>
        <a:off x="7886700" y="0"/>
        <a:ext cx="1314449" cy="1392428"/>
      </dsp:txXfrm>
    </dsp:sp>
    <dsp:sp modelId="{0DDC62AC-7F54-4191-80F4-8B4ED2891193}">
      <dsp:nvSpPr>
        <dsp:cNvPr id="0" name=""/>
        <dsp:cNvSpPr/>
      </dsp:nvSpPr>
      <dsp:spPr>
        <a:xfrm rot="21596732">
          <a:off x="9017126" y="2175494"/>
          <a:ext cx="368046" cy="0"/>
        </a:xfrm>
        <a:custGeom>
          <a:avLst/>
          <a:gdLst/>
          <a:ahLst/>
          <a:cxnLst/>
          <a:rect l="0" t="0" r="0" b="0"/>
          <a:pathLst>
            <a:path>
              <a:moveTo>
                <a:pt x="0" y="0"/>
              </a:moveTo>
              <a:lnTo>
                <a:pt x="368046" y="0"/>
              </a:lnTo>
            </a:path>
          </a:pathLst>
        </a:custGeom>
        <a:noFill/>
        <a:ln w="12700" cap="flat" cmpd="sng" algn="ctr">
          <a:solidFill>
            <a:schemeClr val="accent3">
              <a:hueOff val="8125856"/>
              <a:satOff val="-24959"/>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FC7DC-4A57-4174-BDBA-69046672317A}">
      <dsp:nvSpPr>
        <dsp:cNvPr id="0" name=""/>
        <dsp:cNvSpPr/>
      </dsp:nvSpPr>
      <dsp:spPr>
        <a:xfrm>
          <a:off x="8543924" y="1479454"/>
          <a:ext cx="0" cy="435133"/>
        </a:xfrm>
        <a:prstGeom prst="line">
          <a:avLst/>
        </a:prstGeom>
        <a:noFill/>
        <a:ln w="12700" cap="flat" cmpd="sng" algn="ctr">
          <a:solidFill>
            <a:schemeClr val="accent3">
              <a:hueOff val="6965020"/>
              <a:satOff val="-21393"/>
              <a:lumOff val="-4034"/>
              <a:alphaOff val="0"/>
            </a:schemeClr>
          </a:solidFill>
          <a:prstDash val="dash"/>
          <a:miter lim="800000"/>
        </a:ln>
        <a:effectLst/>
      </dsp:spPr>
      <dsp:style>
        <a:lnRef idx="1">
          <a:scrgbClr r="0" g="0" b="0"/>
        </a:lnRef>
        <a:fillRef idx="0">
          <a:scrgbClr r="0" g="0" b="0"/>
        </a:fillRef>
        <a:effectRef idx="0">
          <a:scrgbClr r="0" g="0" b="0"/>
        </a:effectRef>
        <a:fontRef idx="minor"/>
      </dsp:style>
    </dsp:sp>
    <dsp:sp modelId="{D35B12B8-E3E8-489C-BF43-BBD717D4DC9F}">
      <dsp:nvSpPr>
        <dsp:cNvPr id="0" name=""/>
        <dsp:cNvSpPr/>
      </dsp:nvSpPr>
      <dsp:spPr>
        <a:xfrm>
          <a:off x="8500411" y="1392428"/>
          <a:ext cx="87026" cy="87026"/>
        </a:xfrm>
        <a:prstGeom prst="rect">
          <a:avLst/>
        </a:prstGeom>
        <a:solidFill>
          <a:schemeClr val="accent3">
            <a:hueOff val="6965020"/>
            <a:satOff val="-21393"/>
            <a:lumOff val="-4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4E984-8AFC-4AB1-B134-E8C6D376B7C0}">
      <dsp:nvSpPr>
        <dsp:cNvPr id="0" name=""/>
        <dsp:cNvSpPr/>
      </dsp:nvSpPr>
      <dsp:spPr>
        <a:xfrm rot="10800000">
          <a:off x="9385173" y="1796094"/>
          <a:ext cx="946404" cy="758448"/>
        </a:xfrm>
        <a:prstGeom prst="homePlate">
          <a:avLst>
            <a:gd name="adj" fmla="val 40000"/>
          </a:avLst>
        </a:prstGeom>
        <a:solidFill>
          <a:schemeClr val="accent3">
            <a:hueOff val="8125856"/>
            <a:satOff val="-24959"/>
            <a:lumOff val="-4706"/>
            <a:alphaOff val="0"/>
          </a:schemeClr>
        </a:solidFill>
        <a:ln w="12700" cap="flat" cmpd="sng" algn="ctr">
          <a:solidFill>
            <a:schemeClr val="accent3">
              <a:hueOff val="8125856"/>
              <a:satOff val="-2495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June 16, 2025 to June 30, 2027</a:t>
          </a:r>
        </a:p>
      </dsp:txBody>
      <dsp:txXfrm rot="10800000">
        <a:off x="9536863" y="1796094"/>
        <a:ext cx="794714" cy="758448"/>
      </dsp:txXfrm>
    </dsp:sp>
    <dsp:sp modelId="{79A20D60-9BF9-427A-806F-89CCED53DEE0}">
      <dsp:nvSpPr>
        <dsp:cNvPr id="0" name=""/>
        <dsp:cNvSpPr/>
      </dsp:nvSpPr>
      <dsp:spPr>
        <a:xfrm>
          <a:off x="9201149" y="2643509"/>
          <a:ext cx="1314450" cy="202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Proposed contract term</a:t>
          </a:r>
        </a:p>
      </dsp:txBody>
      <dsp:txXfrm>
        <a:off x="9201149" y="2643509"/>
        <a:ext cx="1314450" cy="2022529"/>
      </dsp:txXfrm>
    </dsp:sp>
    <dsp:sp modelId="{4D054D17-C556-4104-B946-21726897691A}">
      <dsp:nvSpPr>
        <dsp:cNvPr id="0" name=""/>
        <dsp:cNvSpPr/>
      </dsp:nvSpPr>
      <dsp:spPr>
        <a:xfrm>
          <a:off x="9858374" y="2337946"/>
          <a:ext cx="0" cy="632040"/>
        </a:xfrm>
        <a:prstGeom prst="line">
          <a:avLst/>
        </a:prstGeom>
        <a:noFill/>
        <a:ln w="12700" cap="flat" cmpd="sng" algn="ctr">
          <a:solidFill>
            <a:schemeClr val="accent3">
              <a:hueOff val="8125856"/>
              <a:satOff val="-24959"/>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40237D50-9902-4978-8189-759B7A481464}">
      <dsp:nvSpPr>
        <dsp:cNvPr id="0" name=""/>
        <dsp:cNvSpPr/>
      </dsp:nvSpPr>
      <dsp:spPr>
        <a:xfrm>
          <a:off x="9814861" y="2851842"/>
          <a:ext cx="87026" cy="126408"/>
        </a:xfrm>
        <a:prstGeom prst="rect">
          <a:avLst/>
        </a:prstGeom>
        <a:solidFill>
          <a:schemeClr val="accent3">
            <a:hueOff val="8125856"/>
            <a:satOff val="-2495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20C09-189E-4A3C-AE9C-38938EFBD8B6}">
      <dsp:nvSpPr>
        <dsp:cNvPr id="0" name=""/>
        <dsp:cNvSpPr/>
      </dsp:nvSpPr>
      <dsp:spPr>
        <a:xfrm>
          <a:off x="523095" y="561389"/>
          <a:ext cx="1441902" cy="14419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A2C6B-96D3-43D2-A2BD-51043A2C5921}">
      <dsp:nvSpPr>
        <dsp:cNvPr id="0" name=""/>
        <dsp:cNvSpPr/>
      </dsp:nvSpPr>
      <dsp:spPr>
        <a:xfrm>
          <a:off x="830385" y="868680"/>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799E2-233A-45B1-AEF5-921CB76E3CA9}">
      <dsp:nvSpPr>
        <dsp:cNvPr id="0" name=""/>
        <dsp:cNvSpPr/>
      </dsp:nvSpPr>
      <dsp:spPr>
        <a:xfrm>
          <a:off x="62159"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One: Art Design Plan</a:t>
          </a:r>
        </a:p>
      </dsp:txBody>
      <dsp:txXfrm>
        <a:off x="62159" y="2452409"/>
        <a:ext cx="2363775" cy="720000"/>
      </dsp:txXfrm>
    </dsp:sp>
    <dsp:sp modelId="{DDE0B50E-094F-49D8-AA92-2CC909C56E06}">
      <dsp:nvSpPr>
        <dsp:cNvPr id="0" name=""/>
        <dsp:cNvSpPr/>
      </dsp:nvSpPr>
      <dsp:spPr>
        <a:xfrm>
          <a:off x="3300530" y="561389"/>
          <a:ext cx="1441902" cy="14419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B1522-D6E6-4D8D-BB6E-D8B1A8734D07}">
      <dsp:nvSpPr>
        <dsp:cNvPr id="0" name=""/>
        <dsp:cNvSpPr/>
      </dsp:nvSpPr>
      <dsp:spPr>
        <a:xfrm>
          <a:off x="3607821" y="868680"/>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89A80-6660-4192-A196-D91FA0D3B5C3}">
      <dsp:nvSpPr>
        <dsp:cNvPr id="0" name=""/>
        <dsp:cNvSpPr/>
      </dsp:nvSpPr>
      <dsp:spPr>
        <a:xfrm>
          <a:off x="2839594"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Two: Artwork Selection</a:t>
          </a:r>
        </a:p>
      </dsp:txBody>
      <dsp:txXfrm>
        <a:off x="2839594" y="2452409"/>
        <a:ext cx="2363775" cy="720000"/>
      </dsp:txXfrm>
    </dsp:sp>
    <dsp:sp modelId="{E4894387-39C5-4E45-A960-B908863327A3}">
      <dsp:nvSpPr>
        <dsp:cNvPr id="0" name=""/>
        <dsp:cNvSpPr/>
      </dsp:nvSpPr>
      <dsp:spPr>
        <a:xfrm>
          <a:off x="6077966" y="561389"/>
          <a:ext cx="1441902" cy="14419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906A1-4C50-4ED2-AD06-1112F5154E70}">
      <dsp:nvSpPr>
        <dsp:cNvPr id="0" name=""/>
        <dsp:cNvSpPr/>
      </dsp:nvSpPr>
      <dsp:spPr>
        <a:xfrm>
          <a:off x="6385257" y="868680"/>
          <a:ext cx="827321" cy="8273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C6E56F-DCC0-4F96-897F-F9A92DEA3A10}">
      <dsp:nvSpPr>
        <dsp:cNvPr id="0" name=""/>
        <dsp:cNvSpPr/>
      </dsp:nvSpPr>
      <dsp:spPr>
        <a:xfrm>
          <a:off x="5617030"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Three: Installation</a:t>
          </a:r>
        </a:p>
      </dsp:txBody>
      <dsp:txXfrm>
        <a:off x="5617030" y="2452409"/>
        <a:ext cx="2363775" cy="720000"/>
      </dsp:txXfrm>
    </dsp:sp>
    <dsp:sp modelId="{CACB9424-60AB-47F1-BB03-657EFC601C2C}">
      <dsp:nvSpPr>
        <dsp:cNvPr id="0" name=""/>
        <dsp:cNvSpPr/>
      </dsp:nvSpPr>
      <dsp:spPr>
        <a:xfrm>
          <a:off x="8855402" y="561389"/>
          <a:ext cx="1441902" cy="14419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78740-742F-4075-8F25-8AC2D53AFF1F}">
      <dsp:nvSpPr>
        <dsp:cNvPr id="0" name=""/>
        <dsp:cNvSpPr/>
      </dsp:nvSpPr>
      <dsp:spPr>
        <a:xfrm>
          <a:off x="9162692" y="868680"/>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A2E49-1B12-41FA-9DCA-DC2A37DE62ED}">
      <dsp:nvSpPr>
        <dsp:cNvPr id="0" name=""/>
        <dsp:cNvSpPr/>
      </dsp:nvSpPr>
      <dsp:spPr>
        <a:xfrm>
          <a:off x="8394465"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Four: Future Planning</a:t>
          </a:r>
        </a:p>
      </dsp:txBody>
      <dsp:txXfrm>
        <a:off x="8394465" y="2452409"/>
        <a:ext cx="236377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F4C65-47CA-41F9-8E3C-34040D64BBBA}"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7AC08-61BD-40C0-B7A3-09F4C0A5BBD8}" type="slidenum">
              <a:rPr lang="en-US" smtClean="0"/>
              <a:t>‹#›</a:t>
            </a:fld>
            <a:endParaRPr lang="en-US"/>
          </a:p>
        </p:txBody>
      </p:sp>
    </p:spTree>
    <p:extLst>
      <p:ext uri="{BB962C8B-B14F-4D97-AF65-F5344CB8AC3E}">
        <p14:creationId xmlns:p14="http://schemas.microsoft.com/office/powerpoint/2010/main" val="159192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97AF-03C5-62FB-BCE9-2B8FBBF78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E2C5E-223F-97B9-73AC-E94EF4C15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D9EB2-7C82-7EEC-F927-D578DA579482}"/>
              </a:ext>
            </a:extLst>
          </p:cNvPr>
          <p:cNvSpPr>
            <a:spLocks noGrp="1"/>
          </p:cNvSpPr>
          <p:nvPr>
            <p:ph type="dt" sz="half" idx="10"/>
          </p:nvPr>
        </p:nvSpPr>
        <p:spPr/>
        <p:txBody>
          <a:bodyPr/>
          <a:lstStyle/>
          <a:p>
            <a:fld id="{CA0D7493-3822-4FE5-8BC1-4971C471CC96}" type="datetime1">
              <a:rPr lang="en-US" smtClean="0"/>
              <a:t>4/14/2025</a:t>
            </a:fld>
            <a:endParaRPr lang="en-US"/>
          </a:p>
        </p:txBody>
      </p:sp>
      <p:sp>
        <p:nvSpPr>
          <p:cNvPr id="5" name="Footer Placeholder 4">
            <a:extLst>
              <a:ext uri="{FF2B5EF4-FFF2-40B4-BE49-F238E27FC236}">
                <a16:creationId xmlns:a16="http://schemas.microsoft.com/office/drawing/2014/main" id="{CB80D884-CEB8-3507-25EC-11E8CDE32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F492C-47C2-52D3-4B13-C1A3396FABB4}"/>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38668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1486-A63B-4D63-15FA-F840E1A43B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F7210-6675-B841-92B5-BE30A5473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B8006-D5CA-1D08-6546-6C4B9A2D52A1}"/>
              </a:ext>
            </a:extLst>
          </p:cNvPr>
          <p:cNvSpPr>
            <a:spLocks noGrp="1"/>
          </p:cNvSpPr>
          <p:nvPr>
            <p:ph type="dt" sz="half" idx="10"/>
          </p:nvPr>
        </p:nvSpPr>
        <p:spPr/>
        <p:txBody>
          <a:bodyPr/>
          <a:lstStyle/>
          <a:p>
            <a:fld id="{8F64F906-69A8-4601-8546-4E9D32FB5F8F}" type="datetime1">
              <a:rPr lang="en-US" smtClean="0"/>
              <a:t>4/14/2025</a:t>
            </a:fld>
            <a:endParaRPr lang="en-US"/>
          </a:p>
        </p:txBody>
      </p:sp>
      <p:sp>
        <p:nvSpPr>
          <p:cNvPr id="5" name="Footer Placeholder 4">
            <a:extLst>
              <a:ext uri="{FF2B5EF4-FFF2-40B4-BE49-F238E27FC236}">
                <a16:creationId xmlns:a16="http://schemas.microsoft.com/office/drawing/2014/main" id="{54EDB8A2-A2E5-963E-3BE1-8ACC56936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8A7A6-322C-D95A-411F-FCC3A5487908}"/>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3424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5CCA4-E604-C07C-1995-3349298AB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75D92-A33D-C487-D684-F289C102D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03A7D-5752-401B-3D13-BF5B390D4321}"/>
              </a:ext>
            </a:extLst>
          </p:cNvPr>
          <p:cNvSpPr>
            <a:spLocks noGrp="1"/>
          </p:cNvSpPr>
          <p:nvPr>
            <p:ph type="dt" sz="half" idx="10"/>
          </p:nvPr>
        </p:nvSpPr>
        <p:spPr/>
        <p:txBody>
          <a:bodyPr/>
          <a:lstStyle/>
          <a:p>
            <a:fld id="{9C3064CB-0D52-4E3C-99E9-5DF4B5288161}" type="datetime1">
              <a:rPr lang="en-US" smtClean="0"/>
              <a:t>4/14/2025</a:t>
            </a:fld>
            <a:endParaRPr lang="en-US"/>
          </a:p>
        </p:txBody>
      </p:sp>
      <p:sp>
        <p:nvSpPr>
          <p:cNvPr id="5" name="Footer Placeholder 4">
            <a:extLst>
              <a:ext uri="{FF2B5EF4-FFF2-40B4-BE49-F238E27FC236}">
                <a16:creationId xmlns:a16="http://schemas.microsoft.com/office/drawing/2014/main" id="{404C6A20-D815-2B54-3B69-A9C0EE03A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ECFC-AE0C-BDB5-DEAF-744A878E4FA3}"/>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149839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BDF1-5811-89EB-168D-EB20602F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2B74E-D812-6D69-4651-DF40E1F1F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83215-4262-4B36-D548-9C1DF9AD8218}"/>
              </a:ext>
            </a:extLst>
          </p:cNvPr>
          <p:cNvSpPr>
            <a:spLocks noGrp="1"/>
          </p:cNvSpPr>
          <p:nvPr>
            <p:ph type="dt" sz="half" idx="10"/>
          </p:nvPr>
        </p:nvSpPr>
        <p:spPr/>
        <p:txBody>
          <a:bodyPr/>
          <a:lstStyle/>
          <a:p>
            <a:fld id="{5334727F-F184-4740-82A0-A3E8343E5AB2}" type="datetime1">
              <a:rPr lang="en-US" smtClean="0"/>
              <a:t>4/14/2025</a:t>
            </a:fld>
            <a:endParaRPr lang="en-US"/>
          </a:p>
        </p:txBody>
      </p:sp>
      <p:sp>
        <p:nvSpPr>
          <p:cNvPr id="5" name="Footer Placeholder 4">
            <a:extLst>
              <a:ext uri="{FF2B5EF4-FFF2-40B4-BE49-F238E27FC236}">
                <a16:creationId xmlns:a16="http://schemas.microsoft.com/office/drawing/2014/main" id="{F40649E8-31CE-03F5-A988-73D2FE97E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DD0A2-88FA-8489-57CD-2687CF912D46}"/>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37158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D160-4151-A054-76B5-727201F41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4D4EC1-6ACF-8FF1-CE7E-373403709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2AA81-68F4-F8A3-5BAD-5261994712B1}"/>
              </a:ext>
            </a:extLst>
          </p:cNvPr>
          <p:cNvSpPr>
            <a:spLocks noGrp="1"/>
          </p:cNvSpPr>
          <p:nvPr>
            <p:ph type="dt" sz="half" idx="10"/>
          </p:nvPr>
        </p:nvSpPr>
        <p:spPr/>
        <p:txBody>
          <a:bodyPr/>
          <a:lstStyle/>
          <a:p>
            <a:fld id="{94B6E1FD-6A21-4C11-8717-35A380F7008F}" type="datetime1">
              <a:rPr lang="en-US" smtClean="0"/>
              <a:t>4/14/2025</a:t>
            </a:fld>
            <a:endParaRPr lang="en-US"/>
          </a:p>
        </p:txBody>
      </p:sp>
      <p:sp>
        <p:nvSpPr>
          <p:cNvPr id="5" name="Footer Placeholder 4">
            <a:extLst>
              <a:ext uri="{FF2B5EF4-FFF2-40B4-BE49-F238E27FC236}">
                <a16:creationId xmlns:a16="http://schemas.microsoft.com/office/drawing/2014/main" id="{BF55C810-CEAC-4230-C36C-B3BAB0F5C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29B5-F2A6-68DB-7530-F70EBACE87F4}"/>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280195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AFAF-F0F6-5FE2-880B-257A761D7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0F75D-5E4D-971F-B783-78B08644E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F61BF-6014-83FB-757C-C68019ED7E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100FC-9199-10ED-2B21-9D14FA6788CB}"/>
              </a:ext>
            </a:extLst>
          </p:cNvPr>
          <p:cNvSpPr>
            <a:spLocks noGrp="1"/>
          </p:cNvSpPr>
          <p:nvPr>
            <p:ph type="dt" sz="half" idx="10"/>
          </p:nvPr>
        </p:nvSpPr>
        <p:spPr/>
        <p:txBody>
          <a:bodyPr/>
          <a:lstStyle/>
          <a:p>
            <a:fld id="{BF0C27EE-F03B-493B-848C-0962267FCA72}" type="datetime1">
              <a:rPr lang="en-US" smtClean="0"/>
              <a:t>4/14/2025</a:t>
            </a:fld>
            <a:endParaRPr lang="en-US"/>
          </a:p>
        </p:txBody>
      </p:sp>
      <p:sp>
        <p:nvSpPr>
          <p:cNvPr id="6" name="Footer Placeholder 5">
            <a:extLst>
              <a:ext uri="{FF2B5EF4-FFF2-40B4-BE49-F238E27FC236}">
                <a16:creationId xmlns:a16="http://schemas.microsoft.com/office/drawing/2014/main" id="{954A36CD-A30E-5DA3-6063-5F31B582A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6CD4F-80C0-A40B-8F2A-88EDB2C6778A}"/>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88780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132B-FAB8-3858-D639-42B7BBDC79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9C785-23A6-3840-67E8-F620E042D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244C2-CCAB-D57D-1053-FA4203245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76E5E-90AF-11DC-3F20-7EA4347EB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B1A1B-4D6D-6E39-C9C9-D2A98788A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36BFC4-1174-A78B-29C8-0DADE595A9B1}"/>
              </a:ext>
            </a:extLst>
          </p:cNvPr>
          <p:cNvSpPr>
            <a:spLocks noGrp="1"/>
          </p:cNvSpPr>
          <p:nvPr>
            <p:ph type="dt" sz="half" idx="10"/>
          </p:nvPr>
        </p:nvSpPr>
        <p:spPr/>
        <p:txBody>
          <a:bodyPr/>
          <a:lstStyle/>
          <a:p>
            <a:fld id="{8399E514-285D-4B49-9E81-9EE49CB425A2}" type="datetime1">
              <a:rPr lang="en-US" smtClean="0"/>
              <a:t>4/14/2025</a:t>
            </a:fld>
            <a:endParaRPr lang="en-US"/>
          </a:p>
        </p:txBody>
      </p:sp>
      <p:sp>
        <p:nvSpPr>
          <p:cNvPr id="8" name="Footer Placeholder 7">
            <a:extLst>
              <a:ext uri="{FF2B5EF4-FFF2-40B4-BE49-F238E27FC236}">
                <a16:creationId xmlns:a16="http://schemas.microsoft.com/office/drawing/2014/main" id="{3E5FCC19-6910-8528-5E82-83F9D7A2B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9751CB-CA2C-E1A1-5AC0-92EDD0EF1803}"/>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232654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FB17-8398-9219-1AB6-C1E2C15B5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7B683-9AC4-457F-F6C0-BA39F69A5A2D}"/>
              </a:ext>
            </a:extLst>
          </p:cNvPr>
          <p:cNvSpPr>
            <a:spLocks noGrp="1"/>
          </p:cNvSpPr>
          <p:nvPr>
            <p:ph type="dt" sz="half" idx="10"/>
          </p:nvPr>
        </p:nvSpPr>
        <p:spPr/>
        <p:txBody>
          <a:bodyPr/>
          <a:lstStyle/>
          <a:p>
            <a:fld id="{3A32C155-A77D-4254-892A-A882134686A4}" type="datetime1">
              <a:rPr lang="en-US" smtClean="0"/>
              <a:t>4/14/2025</a:t>
            </a:fld>
            <a:endParaRPr lang="en-US"/>
          </a:p>
        </p:txBody>
      </p:sp>
      <p:sp>
        <p:nvSpPr>
          <p:cNvPr id="4" name="Footer Placeholder 3">
            <a:extLst>
              <a:ext uri="{FF2B5EF4-FFF2-40B4-BE49-F238E27FC236}">
                <a16:creationId xmlns:a16="http://schemas.microsoft.com/office/drawing/2014/main" id="{F561C226-B511-DF40-F803-9533E2F27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50373-B08F-5E99-5AD4-3A8086532C27}"/>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256961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3EFF8-AA32-4075-8006-8335FD6C4128}"/>
              </a:ext>
            </a:extLst>
          </p:cNvPr>
          <p:cNvSpPr>
            <a:spLocks noGrp="1"/>
          </p:cNvSpPr>
          <p:nvPr>
            <p:ph type="dt" sz="half" idx="10"/>
          </p:nvPr>
        </p:nvSpPr>
        <p:spPr/>
        <p:txBody>
          <a:bodyPr/>
          <a:lstStyle/>
          <a:p>
            <a:fld id="{AE300286-5D20-4E96-A6C2-79755F5C4443}" type="datetime1">
              <a:rPr lang="en-US" smtClean="0"/>
              <a:t>4/14/2025</a:t>
            </a:fld>
            <a:endParaRPr lang="en-US"/>
          </a:p>
        </p:txBody>
      </p:sp>
      <p:sp>
        <p:nvSpPr>
          <p:cNvPr id="3" name="Footer Placeholder 2">
            <a:extLst>
              <a:ext uri="{FF2B5EF4-FFF2-40B4-BE49-F238E27FC236}">
                <a16:creationId xmlns:a16="http://schemas.microsoft.com/office/drawing/2014/main" id="{AF10DEC2-1466-13C3-EE2C-7C023AC61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A255C4-BDF2-CECA-9C47-85794D9455CF}"/>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86385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139D-949F-DEF3-7DD5-877CA1897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F0272E-FF78-C0E9-C519-924F3CB3E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599A1D-A3A8-0ACF-4062-6545AA3C7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597D7-A46F-5C4C-92CE-C9E513E527FC}"/>
              </a:ext>
            </a:extLst>
          </p:cNvPr>
          <p:cNvSpPr>
            <a:spLocks noGrp="1"/>
          </p:cNvSpPr>
          <p:nvPr>
            <p:ph type="dt" sz="half" idx="10"/>
          </p:nvPr>
        </p:nvSpPr>
        <p:spPr/>
        <p:txBody>
          <a:bodyPr/>
          <a:lstStyle/>
          <a:p>
            <a:fld id="{5735DBFF-8DC9-4006-9E4D-A102FA86AC1D}" type="datetime1">
              <a:rPr lang="en-US" smtClean="0"/>
              <a:t>4/14/2025</a:t>
            </a:fld>
            <a:endParaRPr lang="en-US"/>
          </a:p>
        </p:txBody>
      </p:sp>
      <p:sp>
        <p:nvSpPr>
          <p:cNvPr id="6" name="Footer Placeholder 5">
            <a:extLst>
              <a:ext uri="{FF2B5EF4-FFF2-40B4-BE49-F238E27FC236}">
                <a16:creationId xmlns:a16="http://schemas.microsoft.com/office/drawing/2014/main" id="{08C56712-A87B-819C-2C4B-0119FD0B7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8C192-864F-1E47-0F24-546D2B516C4E}"/>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392802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94D1-86EB-8DE7-9C04-562DDB3EF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A43F6-77BF-1BFE-5B53-50E293D10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7BE03-1F52-52FF-0AFB-B522F9DE7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4D4F5-DF4E-4216-E3EE-F22C62998AA5}"/>
              </a:ext>
            </a:extLst>
          </p:cNvPr>
          <p:cNvSpPr>
            <a:spLocks noGrp="1"/>
          </p:cNvSpPr>
          <p:nvPr>
            <p:ph type="dt" sz="half" idx="10"/>
          </p:nvPr>
        </p:nvSpPr>
        <p:spPr/>
        <p:txBody>
          <a:bodyPr/>
          <a:lstStyle/>
          <a:p>
            <a:fld id="{799553CD-5B1A-45E8-855B-C65DB1442311}" type="datetime1">
              <a:rPr lang="en-US" smtClean="0"/>
              <a:t>4/14/2025</a:t>
            </a:fld>
            <a:endParaRPr lang="en-US"/>
          </a:p>
        </p:txBody>
      </p:sp>
      <p:sp>
        <p:nvSpPr>
          <p:cNvPr id="6" name="Footer Placeholder 5">
            <a:extLst>
              <a:ext uri="{FF2B5EF4-FFF2-40B4-BE49-F238E27FC236}">
                <a16:creationId xmlns:a16="http://schemas.microsoft.com/office/drawing/2014/main" id="{1D01BDAE-A876-A86D-384F-CF8807958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E7285-EBC7-2810-4ACA-6835DBBAD4CF}"/>
              </a:ext>
            </a:extLst>
          </p:cNvPr>
          <p:cNvSpPr>
            <a:spLocks noGrp="1"/>
          </p:cNvSpPr>
          <p:nvPr>
            <p:ph type="sldNum" sz="quarter" idx="12"/>
          </p:nvPr>
        </p:nvSpPr>
        <p:spPr/>
        <p:txBody>
          <a:bodyPr/>
          <a:lstStyle/>
          <a:p>
            <a:fld id="{09A48635-1588-4C4C-9A59-55C60426D516}" type="slidenum">
              <a:rPr lang="en-US" smtClean="0"/>
              <a:t>‹#›</a:t>
            </a:fld>
            <a:endParaRPr lang="en-US"/>
          </a:p>
        </p:txBody>
      </p:sp>
    </p:spTree>
    <p:extLst>
      <p:ext uri="{BB962C8B-B14F-4D97-AF65-F5344CB8AC3E}">
        <p14:creationId xmlns:p14="http://schemas.microsoft.com/office/powerpoint/2010/main" val="95076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48E75-2513-9707-C8C1-DC1115FE7F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0CF03-F208-E281-D9D8-1029D4625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23D13-371D-D910-1753-F3BA9D449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1B182-C6B9-4FD6-B1CE-619735020E2B}" type="datetime1">
              <a:rPr lang="en-US" smtClean="0"/>
              <a:t>4/14/2025</a:t>
            </a:fld>
            <a:endParaRPr lang="en-US"/>
          </a:p>
        </p:txBody>
      </p:sp>
      <p:sp>
        <p:nvSpPr>
          <p:cNvPr id="5" name="Footer Placeholder 4">
            <a:extLst>
              <a:ext uri="{FF2B5EF4-FFF2-40B4-BE49-F238E27FC236}">
                <a16:creationId xmlns:a16="http://schemas.microsoft.com/office/drawing/2014/main" id="{2095242E-D6B9-058D-5F14-7E3676435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A54BC-A490-E9DD-F00A-D72254561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48635-1588-4C4C-9A59-55C60426D516}" type="slidenum">
              <a:rPr lang="en-US" smtClean="0"/>
              <a:t>‹#›</a:t>
            </a:fld>
            <a:endParaRPr lang="en-US"/>
          </a:p>
        </p:txBody>
      </p:sp>
    </p:spTree>
    <p:extLst>
      <p:ext uri="{BB962C8B-B14F-4D97-AF65-F5344CB8AC3E}">
        <p14:creationId xmlns:p14="http://schemas.microsoft.com/office/powerpoint/2010/main" val="215077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66E8A-6444-AABC-8CDB-B565D4EC53E6}"/>
              </a:ext>
            </a:extLst>
          </p:cNvPr>
          <p:cNvSpPr>
            <a:spLocks noGrp="1"/>
          </p:cNvSpPr>
          <p:nvPr>
            <p:ph type="ctrTitle"/>
          </p:nvPr>
        </p:nvSpPr>
        <p:spPr>
          <a:xfrm>
            <a:off x="1285241" y="1008993"/>
            <a:ext cx="9231410" cy="3542045"/>
          </a:xfrm>
        </p:spPr>
        <p:txBody>
          <a:bodyPr anchor="b">
            <a:normAutofit/>
          </a:bodyPr>
          <a:lstStyle/>
          <a:p>
            <a:pPr algn="l"/>
            <a:r>
              <a:rPr lang="en-US" sz="11500"/>
              <a:t>Artwork Consulting Plan</a:t>
            </a:r>
          </a:p>
        </p:txBody>
      </p:sp>
      <p:sp>
        <p:nvSpPr>
          <p:cNvPr id="3" name="Subtitle 2">
            <a:extLst>
              <a:ext uri="{FF2B5EF4-FFF2-40B4-BE49-F238E27FC236}">
                <a16:creationId xmlns:a16="http://schemas.microsoft.com/office/drawing/2014/main" id="{F50029C0-98AF-8A79-11E1-AB2806DBB46B}"/>
              </a:ext>
            </a:extLst>
          </p:cNvPr>
          <p:cNvSpPr>
            <a:spLocks noGrp="1"/>
          </p:cNvSpPr>
          <p:nvPr>
            <p:ph type="subTitle" idx="1"/>
          </p:nvPr>
        </p:nvSpPr>
        <p:spPr>
          <a:xfrm>
            <a:off x="1285241" y="4582814"/>
            <a:ext cx="7132335" cy="1312657"/>
          </a:xfrm>
        </p:spPr>
        <p:txBody>
          <a:bodyPr anchor="t">
            <a:normAutofit/>
          </a:bodyPr>
          <a:lstStyle/>
          <a:p>
            <a:pPr algn="l"/>
            <a:r>
              <a:rPr lang="en-US" dirty="0"/>
              <a:t>Bidder’s Conference – April 17, 2025</a:t>
            </a:r>
          </a:p>
        </p:txBody>
      </p:sp>
    </p:spTree>
    <p:extLst>
      <p:ext uri="{BB962C8B-B14F-4D97-AF65-F5344CB8AC3E}">
        <p14:creationId xmlns:p14="http://schemas.microsoft.com/office/powerpoint/2010/main" val="152564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18C6-8CA8-461C-70B0-E0B91BA5C7EB}"/>
              </a:ext>
            </a:extLst>
          </p:cNvPr>
          <p:cNvSpPr>
            <a:spLocks noGrp="1"/>
          </p:cNvSpPr>
          <p:nvPr>
            <p:ph type="title"/>
          </p:nvPr>
        </p:nvSpPr>
        <p:spPr/>
        <p:txBody>
          <a:bodyPr>
            <a:normAutofit/>
          </a:bodyPr>
          <a:lstStyle/>
          <a:p>
            <a:r>
              <a:rPr lang="en-US" dirty="0"/>
              <a:t>New Conference Space – Signatures or Standard (see last slide for Standard Specs)</a:t>
            </a:r>
          </a:p>
        </p:txBody>
      </p:sp>
      <p:sp>
        <p:nvSpPr>
          <p:cNvPr id="3" name="Content Placeholder 2">
            <a:extLst>
              <a:ext uri="{FF2B5EF4-FFF2-40B4-BE49-F238E27FC236}">
                <a16:creationId xmlns:a16="http://schemas.microsoft.com/office/drawing/2014/main" id="{CEDA19BE-97F5-ACEF-DB44-48543A57A09B}"/>
              </a:ext>
            </a:extLst>
          </p:cNvPr>
          <p:cNvSpPr>
            <a:spLocks noGrp="1"/>
          </p:cNvSpPr>
          <p:nvPr>
            <p:ph idx="1"/>
          </p:nvPr>
        </p:nvSpPr>
        <p:spPr>
          <a:xfrm>
            <a:off x="838200" y="1825625"/>
            <a:ext cx="3655423" cy="4351338"/>
          </a:xfrm>
        </p:spPr>
        <p:txBody>
          <a:bodyPr/>
          <a:lstStyle/>
          <a:p>
            <a:r>
              <a:rPr lang="en-US" dirty="0"/>
              <a:t>Add signature artwork </a:t>
            </a:r>
            <a:r>
              <a:rPr lang="en-US" b="1" u="sng" dirty="0"/>
              <a:t>outside</a:t>
            </a:r>
            <a:r>
              <a:rPr lang="en-US" dirty="0"/>
              <a:t> of new conference rooms.</a:t>
            </a:r>
          </a:p>
          <a:p>
            <a:r>
              <a:rPr lang="en-US" dirty="0"/>
              <a:t>This centralized meeting space will be used by staff during in-person team building meetings, collaboration space, and community hub.</a:t>
            </a:r>
          </a:p>
        </p:txBody>
      </p:sp>
      <p:sp>
        <p:nvSpPr>
          <p:cNvPr id="4" name="Slide Number Placeholder 3">
            <a:extLst>
              <a:ext uri="{FF2B5EF4-FFF2-40B4-BE49-F238E27FC236}">
                <a16:creationId xmlns:a16="http://schemas.microsoft.com/office/drawing/2014/main" id="{BFAB6BAF-D1D2-283D-B2C6-25552047A7E6}"/>
              </a:ext>
            </a:extLst>
          </p:cNvPr>
          <p:cNvSpPr>
            <a:spLocks noGrp="1"/>
          </p:cNvSpPr>
          <p:nvPr>
            <p:ph type="sldNum" sz="quarter" idx="12"/>
          </p:nvPr>
        </p:nvSpPr>
        <p:spPr/>
        <p:txBody>
          <a:bodyPr/>
          <a:lstStyle/>
          <a:p>
            <a:fld id="{09A48635-1588-4C4C-9A59-55C60426D516}" type="slidenum">
              <a:rPr lang="en-US" smtClean="0"/>
              <a:t>10</a:t>
            </a:fld>
            <a:endParaRPr lang="en-US"/>
          </a:p>
        </p:txBody>
      </p:sp>
      <p:grpSp>
        <p:nvGrpSpPr>
          <p:cNvPr id="9" name="Group 8">
            <a:extLst>
              <a:ext uri="{FF2B5EF4-FFF2-40B4-BE49-F238E27FC236}">
                <a16:creationId xmlns:a16="http://schemas.microsoft.com/office/drawing/2014/main" id="{6C2B4314-123A-DF8A-9700-5034186C7B9D}"/>
              </a:ext>
            </a:extLst>
          </p:cNvPr>
          <p:cNvGrpSpPr>
            <a:grpSpLocks noGrp="1" noUngrp="1" noRot="1" noMove="1" noResize="1"/>
          </p:cNvGrpSpPr>
          <p:nvPr/>
        </p:nvGrpSpPr>
        <p:grpSpPr>
          <a:xfrm>
            <a:off x="4887142" y="1825625"/>
            <a:ext cx="7053942" cy="3917632"/>
            <a:chOff x="4162155" y="1646238"/>
            <a:chExt cx="6401070" cy="3673978"/>
          </a:xfrm>
        </p:grpSpPr>
        <p:pic>
          <p:nvPicPr>
            <p:cNvPr id="6" name="Picture 5">
              <a:extLst>
                <a:ext uri="{FF2B5EF4-FFF2-40B4-BE49-F238E27FC236}">
                  <a16:creationId xmlns:a16="http://schemas.microsoft.com/office/drawing/2014/main" id="{2B752FA2-86FD-FE89-B727-4C12A0173D5A}"/>
                </a:ext>
              </a:extLst>
            </p:cNvPr>
            <p:cNvPicPr>
              <a:picLocks noGrp="1" noRot="1" noChangeAspect="1" noMove="1" noResize="1" noEditPoints="1" noAdjustHandles="1" noChangeArrowheads="1" noChangeShapeType="1" noCrop="1"/>
            </p:cNvPicPr>
            <p:nvPr/>
          </p:nvPicPr>
          <p:blipFill>
            <a:blip r:embed="rId2"/>
            <a:stretch>
              <a:fillRect/>
            </a:stretch>
          </p:blipFill>
          <p:spPr>
            <a:xfrm>
              <a:off x="4162155" y="1652339"/>
              <a:ext cx="3867690" cy="3553321"/>
            </a:xfrm>
            <a:prstGeom prst="rect">
              <a:avLst/>
            </a:prstGeom>
          </p:spPr>
        </p:pic>
        <p:pic>
          <p:nvPicPr>
            <p:cNvPr id="8" name="Picture 7">
              <a:extLst>
                <a:ext uri="{FF2B5EF4-FFF2-40B4-BE49-F238E27FC236}">
                  <a16:creationId xmlns:a16="http://schemas.microsoft.com/office/drawing/2014/main" id="{B047D10A-DA52-E0CD-808E-EE7585C0C365}"/>
                </a:ext>
              </a:extLst>
            </p:cNvPr>
            <p:cNvPicPr>
              <a:picLocks noGrp="1" noRot="1" noChangeAspect="1" noMove="1" noResize="1" noEditPoints="1" noAdjustHandles="1" noChangeArrowheads="1" noChangeShapeType="1" noCrop="1"/>
            </p:cNvPicPr>
            <p:nvPr/>
          </p:nvPicPr>
          <p:blipFill>
            <a:blip r:embed="rId3"/>
            <a:stretch>
              <a:fillRect/>
            </a:stretch>
          </p:blipFill>
          <p:spPr>
            <a:xfrm>
              <a:off x="7753153" y="1646238"/>
              <a:ext cx="2810072" cy="3673978"/>
            </a:xfrm>
            <a:prstGeom prst="rect">
              <a:avLst/>
            </a:prstGeom>
          </p:spPr>
        </p:pic>
      </p:grpSp>
      <p:sp>
        <p:nvSpPr>
          <p:cNvPr id="12" name="Oval 11">
            <a:extLst>
              <a:ext uri="{FF2B5EF4-FFF2-40B4-BE49-F238E27FC236}">
                <a16:creationId xmlns:a16="http://schemas.microsoft.com/office/drawing/2014/main" id="{238E6E5E-A8FF-6457-F42E-984A8358BD80}"/>
              </a:ext>
            </a:extLst>
          </p:cNvPr>
          <p:cNvSpPr/>
          <p:nvPr/>
        </p:nvSpPr>
        <p:spPr>
          <a:xfrm>
            <a:off x="6607235" y="2940721"/>
            <a:ext cx="888939" cy="2780577"/>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a:extLst>
              <a:ext uri="{FF2B5EF4-FFF2-40B4-BE49-F238E27FC236}">
                <a16:creationId xmlns:a16="http://schemas.microsoft.com/office/drawing/2014/main" id="{227D404E-67D4-1B8D-C680-AB83DD4312B5}"/>
              </a:ext>
            </a:extLst>
          </p:cNvPr>
          <p:cNvSpPr/>
          <p:nvPr/>
        </p:nvSpPr>
        <p:spPr>
          <a:xfrm>
            <a:off x="8885373" y="2477293"/>
            <a:ext cx="478972" cy="2713015"/>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39242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F7A53-5111-2891-1C6C-3DCC7E5AB14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Conference Room Wall Elevations</a:t>
            </a:r>
          </a:p>
        </p:txBody>
      </p:sp>
      <p:pic>
        <p:nvPicPr>
          <p:cNvPr id="6" name="Picture 5">
            <a:extLst>
              <a:ext uri="{FF2B5EF4-FFF2-40B4-BE49-F238E27FC236}">
                <a16:creationId xmlns:a16="http://schemas.microsoft.com/office/drawing/2014/main" id="{FD109C65-7162-9754-94BD-1E3C6E271E68}"/>
              </a:ext>
            </a:extLst>
          </p:cNvPr>
          <p:cNvPicPr>
            <a:picLocks noChangeAspect="1"/>
          </p:cNvPicPr>
          <p:nvPr/>
        </p:nvPicPr>
        <p:blipFill>
          <a:blip r:embed="rId2"/>
          <a:stretch>
            <a:fillRect/>
          </a:stretch>
        </p:blipFill>
        <p:spPr>
          <a:xfrm>
            <a:off x="643467" y="2713663"/>
            <a:ext cx="10905066" cy="2317326"/>
          </a:xfrm>
          <a:prstGeom prst="rect">
            <a:avLst/>
          </a:prstGeom>
        </p:spPr>
      </p:pic>
      <p:sp>
        <p:nvSpPr>
          <p:cNvPr id="4" name="Slide Number Placeholder 3">
            <a:extLst>
              <a:ext uri="{FF2B5EF4-FFF2-40B4-BE49-F238E27FC236}">
                <a16:creationId xmlns:a16="http://schemas.microsoft.com/office/drawing/2014/main" id="{225B7604-256C-9EBC-E04A-326057304C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9A48635-1588-4C4C-9A59-55C60426D516}" type="slidenum">
              <a:rPr lang="en-US" smtClean="0"/>
              <a:pPr>
                <a:spcAft>
                  <a:spcPts val="600"/>
                </a:spcAft>
              </a:pPr>
              <a:t>11</a:t>
            </a:fld>
            <a:endParaRPr lang="en-US"/>
          </a:p>
        </p:txBody>
      </p:sp>
    </p:spTree>
    <p:extLst>
      <p:ext uri="{BB962C8B-B14F-4D97-AF65-F5344CB8AC3E}">
        <p14:creationId xmlns:p14="http://schemas.microsoft.com/office/powerpoint/2010/main" val="242410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or, indoor, person, ceiling&#10;&#10;Description automatically generated">
            <a:extLst>
              <a:ext uri="{FF2B5EF4-FFF2-40B4-BE49-F238E27FC236}">
                <a16:creationId xmlns:a16="http://schemas.microsoft.com/office/drawing/2014/main" id="{9127E8CD-EBF2-7248-7783-D550ACB860EB}"/>
              </a:ext>
            </a:extLst>
          </p:cNvPr>
          <p:cNvPicPr>
            <a:picLocks noChangeAspect="1"/>
          </p:cNvPicPr>
          <p:nvPr/>
        </p:nvPicPr>
        <p:blipFill rotWithShape="1">
          <a:blip r:embed="rId2">
            <a:extLst>
              <a:ext uri="{28A0092B-C50C-407E-A947-70E740481C1C}">
                <a14:useLocalDpi xmlns:a14="http://schemas.microsoft.com/office/drawing/2010/main" val="0"/>
              </a:ext>
            </a:extLst>
          </a:blip>
          <a:srcRect t="21667" r="-2" b="1694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icture containing text, indoor&#10;&#10;Description automatically generated">
            <a:extLst>
              <a:ext uri="{FF2B5EF4-FFF2-40B4-BE49-F238E27FC236}">
                <a16:creationId xmlns:a16="http://schemas.microsoft.com/office/drawing/2014/main" id="{86E1A844-86E3-DD51-E850-BC307D05D493}"/>
              </a:ext>
            </a:extLst>
          </p:cNvPr>
          <p:cNvPicPr>
            <a:picLocks noChangeAspect="1"/>
          </p:cNvPicPr>
          <p:nvPr/>
        </p:nvPicPr>
        <p:blipFill rotWithShape="1">
          <a:blip r:embed="rId3">
            <a:extLst>
              <a:ext uri="{28A0092B-C50C-407E-A947-70E740481C1C}">
                <a14:useLocalDpi xmlns:a14="http://schemas.microsoft.com/office/drawing/2010/main" val="0"/>
              </a:ext>
            </a:extLst>
          </a:blip>
          <a:srcRect t="23845" r="-2" b="1476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4"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4D43F46-E918-04B5-4E94-ACAB14D41023}"/>
              </a:ext>
            </a:extLst>
          </p:cNvPr>
          <p:cNvSpPr>
            <a:spLocks noGrp="1"/>
          </p:cNvSpPr>
          <p:nvPr>
            <p:ph type="title"/>
          </p:nvPr>
        </p:nvSpPr>
        <p:spPr>
          <a:xfrm>
            <a:off x="448056" y="859536"/>
            <a:ext cx="4832802" cy="1243584"/>
          </a:xfrm>
        </p:spPr>
        <p:txBody>
          <a:bodyPr>
            <a:normAutofit/>
          </a:bodyPr>
          <a:lstStyle/>
          <a:p>
            <a:r>
              <a:rPr lang="en-US" sz="3400"/>
              <a:t>New Conference Space – Tiled Mosaic Backsplash</a:t>
            </a:r>
          </a:p>
        </p:txBody>
      </p:sp>
      <p:sp>
        <p:nvSpPr>
          <p:cNvPr id="26"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C906342-FCBE-5FBB-1CC4-3DD36D2379CB}"/>
              </a:ext>
            </a:extLst>
          </p:cNvPr>
          <p:cNvSpPr>
            <a:spLocks noGrp="1"/>
          </p:cNvSpPr>
          <p:nvPr>
            <p:ph idx="1"/>
          </p:nvPr>
        </p:nvSpPr>
        <p:spPr>
          <a:xfrm>
            <a:off x="448056" y="2512611"/>
            <a:ext cx="4832803" cy="3664351"/>
          </a:xfrm>
        </p:spPr>
        <p:txBody>
          <a:bodyPr>
            <a:normAutofit/>
          </a:bodyPr>
          <a:lstStyle/>
          <a:p>
            <a:r>
              <a:rPr lang="en-US" sz="2000"/>
              <a:t>Looking for a tiled mosaic backslash by an artist that represents Covered California and brings an element of fun and sense of community into this social space. </a:t>
            </a:r>
          </a:p>
        </p:txBody>
      </p:sp>
      <p:sp>
        <p:nvSpPr>
          <p:cNvPr id="4" name="Slide Number Placeholder 3">
            <a:extLst>
              <a:ext uri="{FF2B5EF4-FFF2-40B4-BE49-F238E27FC236}">
                <a16:creationId xmlns:a16="http://schemas.microsoft.com/office/drawing/2014/main" id="{0277E82C-85AC-8FB4-379A-CCA5CE36E334}"/>
              </a:ext>
            </a:extLst>
          </p:cNvPr>
          <p:cNvSpPr>
            <a:spLocks noGrp="1"/>
          </p:cNvSpPr>
          <p:nvPr>
            <p:ph type="sldNum" sz="quarter" idx="12"/>
          </p:nvPr>
        </p:nvSpPr>
        <p:spPr>
          <a:xfrm>
            <a:off x="9009888" y="6356350"/>
            <a:ext cx="2743200" cy="365125"/>
          </a:xfrm>
        </p:spPr>
        <p:txBody>
          <a:bodyPr>
            <a:normAutofit/>
          </a:bodyPr>
          <a:lstStyle/>
          <a:p>
            <a:pPr>
              <a:spcAft>
                <a:spcPts val="600"/>
              </a:spcAft>
            </a:pPr>
            <a:fld id="{09A48635-1588-4C4C-9A59-55C60426D516}" type="slidenum">
              <a:rPr lang="en-US">
                <a:solidFill>
                  <a:schemeClr val="bg1"/>
                </a:solidFill>
              </a:rPr>
              <a:pPr>
                <a:spcAft>
                  <a:spcPts val="600"/>
                </a:spcAft>
              </a:pPr>
              <a:t>12</a:t>
            </a:fld>
            <a:endParaRPr lang="en-US">
              <a:solidFill>
                <a:schemeClr val="bg1"/>
              </a:solidFill>
            </a:endParaRPr>
          </a:p>
        </p:txBody>
      </p:sp>
    </p:spTree>
    <p:extLst>
      <p:ext uri="{BB962C8B-B14F-4D97-AF65-F5344CB8AC3E}">
        <p14:creationId xmlns:p14="http://schemas.microsoft.com/office/powerpoint/2010/main" val="317055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4F544-F226-4F50-3DA8-BBE12CB3A82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Elevations for Kitchen Space</a:t>
            </a:r>
          </a:p>
        </p:txBody>
      </p:sp>
      <p:pic>
        <p:nvPicPr>
          <p:cNvPr id="6" name="Picture 5">
            <a:extLst>
              <a:ext uri="{FF2B5EF4-FFF2-40B4-BE49-F238E27FC236}">
                <a16:creationId xmlns:a16="http://schemas.microsoft.com/office/drawing/2014/main" id="{4F06D6FC-D23D-2D47-CBF2-EEC075CDD1EC}"/>
              </a:ext>
            </a:extLst>
          </p:cNvPr>
          <p:cNvPicPr>
            <a:picLocks noChangeAspect="1"/>
          </p:cNvPicPr>
          <p:nvPr/>
        </p:nvPicPr>
        <p:blipFill>
          <a:blip r:embed="rId2"/>
          <a:stretch>
            <a:fillRect/>
          </a:stretch>
        </p:blipFill>
        <p:spPr>
          <a:xfrm>
            <a:off x="919703" y="1845426"/>
            <a:ext cx="10349540" cy="4450303"/>
          </a:xfrm>
          <a:prstGeom prst="rect">
            <a:avLst/>
          </a:prstGeom>
        </p:spPr>
      </p:pic>
      <p:sp>
        <p:nvSpPr>
          <p:cNvPr id="4" name="Slide Number Placeholder 3">
            <a:extLst>
              <a:ext uri="{FF2B5EF4-FFF2-40B4-BE49-F238E27FC236}">
                <a16:creationId xmlns:a16="http://schemas.microsoft.com/office/drawing/2014/main" id="{B0D77209-A58A-39B7-E221-85F68A08A6F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9A48635-1588-4C4C-9A59-55C60426D516}" type="slidenum">
              <a:rPr lang="en-US" smtClean="0"/>
              <a:pPr>
                <a:spcAft>
                  <a:spcPts val="600"/>
                </a:spcAft>
              </a:pPr>
              <a:t>13</a:t>
            </a:fld>
            <a:endParaRPr lang="en-US"/>
          </a:p>
        </p:txBody>
      </p:sp>
    </p:spTree>
    <p:extLst>
      <p:ext uri="{BB962C8B-B14F-4D97-AF65-F5344CB8AC3E}">
        <p14:creationId xmlns:p14="http://schemas.microsoft.com/office/powerpoint/2010/main" val="44910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indoor, wall, floor&#10;&#10;Description automatically generated">
            <a:extLst>
              <a:ext uri="{FF2B5EF4-FFF2-40B4-BE49-F238E27FC236}">
                <a16:creationId xmlns:a16="http://schemas.microsoft.com/office/drawing/2014/main" id="{8DC8723D-DF6E-65BB-4DE5-3BDDE33021AA}"/>
              </a:ext>
            </a:extLst>
          </p:cNvPr>
          <p:cNvPicPr>
            <a:picLocks noChangeAspect="1"/>
          </p:cNvPicPr>
          <p:nvPr/>
        </p:nvPicPr>
        <p:blipFill>
          <a:blip r:embed="rId2">
            <a:extLst>
              <a:ext uri="{28A0092B-C50C-407E-A947-70E740481C1C}">
                <a14:useLocalDpi xmlns:a14="http://schemas.microsoft.com/office/drawing/2010/main" val="0"/>
              </a:ext>
            </a:extLst>
          </a:blip>
          <a:srcRect l="15078" r="2522"/>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991FC09A-3AF0-0060-3091-4CEE3B5F692E}"/>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a:solidFill>
                  <a:schemeClr val="tx1"/>
                </a:solidFill>
                <a:latin typeface="+mj-lt"/>
                <a:ea typeface="+mj-ea"/>
                <a:cs typeface="+mj-cs"/>
              </a:rPr>
              <a:t>Outside of Tahoe – Signature Wall</a:t>
            </a:r>
          </a:p>
        </p:txBody>
      </p:sp>
      <p:sp>
        <p:nvSpPr>
          <p:cNvPr id="3" name="Content Placeholder 2">
            <a:extLst>
              <a:ext uri="{FF2B5EF4-FFF2-40B4-BE49-F238E27FC236}">
                <a16:creationId xmlns:a16="http://schemas.microsoft.com/office/drawing/2014/main" id="{AC610349-3ABC-E659-BF3E-537309BE65A1}"/>
              </a:ext>
            </a:extLst>
          </p:cNvPr>
          <p:cNvSpPr>
            <a:spLocks noGrp="1"/>
          </p:cNvSpPr>
          <p:nvPr>
            <p:ph idx="1"/>
          </p:nvPr>
        </p:nvSpPr>
        <p:spPr>
          <a:xfrm>
            <a:off x="6343650" y="5709565"/>
            <a:ext cx="5395975" cy="646785"/>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Looking for signature artwork outside of our public auditorium (Tahoe)</a:t>
            </a:r>
          </a:p>
        </p:txBody>
      </p:sp>
      <p:pic>
        <p:nvPicPr>
          <p:cNvPr id="8" name="Picture 7" descr="A room with chairs and posters on the wall&#10;&#10;Description automatically generated with low confidence">
            <a:extLst>
              <a:ext uri="{FF2B5EF4-FFF2-40B4-BE49-F238E27FC236}">
                <a16:creationId xmlns:a16="http://schemas.microsoft.com/office/drawing/2014/main" id="{C55A4D58-3738-E7D2-640A-ECE9DC92C7A3}"/>
              </a:ext>
            </a:extLst>
          </p:cNvPr>
          <p:cNvPicPr>
            <a:picLocks noChangeAspect="1"/>
          </p:cNvPicPr>
          <p:nvPr/>
        </p:nvPicPr>
        <p:blipFill>
          <a:blip r:embed="rId3">
            <a:extLst>
              <a:ext uri="{28A0092B-C50C-407E-A947-70E740481C1C}">
                <a14:useLocalDpi xmlns:a14="http://schemas.microsoft.com/office/drawing/2010/main" val="0"/>
              </a:ext>
            </a:extLst>
          </a:blip>
          <a:srcRect l="4112" r="8096"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4" name="Slide Number Placeholder 3">
            <a:extLst>
              <a:ext uri="{FF2B5EF4-FFF2-40B4-BE49-F238E27FC236}">
                <a16:creationId xmlns:a16="http://schemas.microsoft.com/office/drawing/2014/main" id="{73569B99-952C-F556-8372-007F968005DA}"/>
              </a:ext>
            </a:extLst>
          </p:cNvPr>
          <p:cNvSpPr>
            <a:spLocks noGrp="1"/>
          </p:cNvSpPr>
          <p:nvPr>
            <p:ph type="sldNum" sz="quarter" idx="12"/>
          </p:nvPr>
        </p:nvSpPr>
        <p:spPr>
          <a:xfrm>
            <a:off x="10455400" y="6356350"/>
            <a:ext cx="898400" cy="365125"/>
          </a:xfrm>
        </p:spPr>
        <p:txBody>
          <a:bodyPr vert="horz" lIns="91440" tIns="45720" rIns="91440" bIns="45720" rtlCol="0" anchor="ctr">
            <a:normAutofit/>
          </a:bodyPr>
          <a:lstStyle/>
          <a:p>
            <a:pPr>
              <a:spcAft>
                <a:spcPts val="600"/>
              </a:spcAft>
              <a:defRPr/>
            </a:pPr>
            <a:fld id="{09A48635-1588-4C4C-9A59-55C60426D516}" type="slidenum">
              <a:rPr lang="en-US"/>
              <a:pPr>
                <a:spcAft>
                  <a:spcPts val="600"/>
                </a:spcAft>
                <a:defRPr/>
              </a:pPr>
              <a:t>14</a:t>
            </a:fld>
            <a:endParaRPr lang="en-US"/>
          </a:p>
        </p:txBody>
      </p:sp>
    </p:spTree>
    <p:extLst>
      <p:ext uri="{BB962C8B-B14F-4D97-AF65-F5344CB8AC3E}">
        <p14:creationId xmlns:p14="http://schemas.microsoft.com/office/powerpoint/2010/main" val="314017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F98DD1-4BEC-0184-2562-A8D951E1E623}"/>
              </a:ext>
            </a:extLst>
          </p:cNvPr>
          <p:cNvSpPr>
            <a:spLocks noGrp="1"/>
          </p:cNvSpPr>
          <p:nvPr>
            <p:ph type="title"/>
          </p:nvPr>
        </p:nvSpPr>
        <p:spPr>
          <a:xfrm>
            <a:off x="838200" y="4435052"/>
            <a:ext cx="3093720" cy="1645920"/>
          </a:xfrm>
        </p:spPr>
        <p:txBody>
          <a:bodyPr>
            <a:normAutofit/>
          </a:bodyPr>
          <a:lstStyle/>
          <a:p>
            <a:r>
              <a:rPr lang="en-US" sz="2600"/>
              <a:t>Public Hallway – Covered California Timeline</a:t>
            </a:r>
          </a:p>
        </p:txBody>
      </p:sp>
      <p:pic>
        <p:nvPicPr>
          <p:cNvPr id="8" name="Picture 7">
            <a:extLst>
              <a:ext uri="{FF2B5EF4-FFF2-40B4-BE49-F238E27FC236}">
                <a16:creationId xmlns:a16="http://schemas.microsoft.com/office/drawing/2014/main" id="{23E491DF-A86A-9A49-4CE8-660CAC7DF81E}"/>
              </a:ext>
            </a:extLst>
          </p:cNvPr>
          <p:cNvPicPr>
            <a:picLocks noChangeAspect="1"/>
          </p:cNvPicPr>
          <p:nvPr/>
        </p:nvPicPr>
        <p:blipFill>
          <a:blip r:embed="rId2">
            <a:extLst>
              <a:ext uri="{28A0092B-C50C-407E-A947-70E740481C1C}">
                <a14:useLocalDpi xmlns:a14="http://schemas.microsoft.com/office/drawing/2010/main" val="0"/>
              </a:ext>
            </a:extLst>
          </a:blip>
          <a:srcRect l="26371" r="-2" b="-2"/>
          <a:stretch/>
        </p:blipFill>
        <p:spPr>
          <a:xfrm>
            <a:off x="20" y="-6"/>
            <a:ext cx="3931900" cy="4005072"/>
          </a:xfrm>
          <a:prstGeom prst="rect">
            <a:avLst/>
          </a:prstGeom>
        </p:spPr>
      </p:pic>
      <p:pic>
        <p:nvPicPr>
          <p:cNvPr id="10" name="Picture 9">
            <a:extLst>
              <a:ext uri="{FF2B5EF4-FFF2-40B4-BE49-F238E27FC236}">
                <a16:creationId xmlns:a16="http://schemas.microsoft.com/office/drawing/2014/main" id="{8234A335-243B-3B73-4B21-28CEC8000395}"/>
              </a:ext>
            </a:extLst>
          </p:cNvPr>
          <p:cNvPicPr>
            <a:picLocks noChangeAspect="1"/>
          </p:cNvPicPr>
          <p:nvPr/>
        </p:nvPicPr>
        <p:blipFill>
          <a:blip r:embed="rId3">
            <a:extLst>
              <a:ext uri="{28A0092B-C50C-407E-A947-70E740481C1C}">
                <a14:useLocalDpi xmlns:a14="http://schemas.microsoft.com/office/drawing/2010/main" val="0"/>
              </a:ext>
            </a:extLst>
          </a:blip>
          <a:srcRect l="18434" r="7935" b="-2"/>
          <a:stretch/>
        </p:blipFill>
        <p:spPr>
          <a:xfrm>
            <a:off x="4130040" y="6"/>
            <a:ext cx="3931920" cy="4005071"/>
          </a:xfrm>
          <a:prstGeom prst="rect">
            <a:avLst/>
          </a:prstGeom>
        </p:spPr>
      </p:pic>
      <p:pic>
        <p:nvPicPr>
          <p:cNvPr id="6" name="Picture 5">
            <a:extLst>
              <a:ext uri="{FF2B5EF4-FFF2-40B4-BE49-F238E27FC236}">
                <a16:creationId xmlns:a16="http://schemas.microsoft.com/office/drawing/2014/main" id="{6F721D35-9B80-4370-FC33-71E13EE229E2}"/>
              </a:ext>
            </a:extLst>
          </p:cNvPr>
          <p:cNvPicPr>
            <a:picLocks noChangeAspect="1"/>
          </p:cNvPicPr>
          <p:nvPr/>
        </p:nvPicPr>
        <p:blipFill>
          <a:blip r:embed="rId4">
            <a:extLst>
              <a:ext uri="{28A0092B-C50C-407E-A947-70E740481C1C}">
                <a14:useLocalDpi xmlns:a14="http://schemas.microsoft.com/office/drawing/2010/main" val="0"/>
              </a:ext>
            </a:extLst>
          </a:blip>
          <a:srcRect r="26369" b="-2"/>
          <a:stretch/>
        </p:blipFill>
        <p:spPr>
          <a:xfrm>
            <a:off x="8260080" y="-1"/>
            <a:ext cx="3931920" cy="4005072"/>
          </a:xfrm>
          <a:prstGeom prst="rect">
            <a:avLst/>
          </a:prstGeom>
        </p:spPr>
      </p:pic>
      <p:sp>
        <p:nvSpPr>
          <p:cNvPr id="19" name="Rectangle 18">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AB39CC-06B2-903C-127E-B4B0CEF103A0}"/>
              </a:ext>
            </a:extLst>
          </p:cNvPr>
          <p:cNvSpPr>
            <a:spLocks noGrp="1"/>
          </p:cNvSpPr>
          <p:nvPr>
            <p:ph idx="1"/>
          </p:nvPr>
        </p:nvSpPr>
        <p:spPr>
          <a:xfrm>
            <a:off x="4380266" y="4435052"/>
            <a:ext cx="7104188" cy="1645920"/>
          </a:xfrm>
        </p:spPr>
        <p:txBody>
          <a:bodyPr anchor="ctr">
            <a:normAutofit/>
          </a:bodyPr>
          <a:lstStyle/>
          <a:p>
            <a:r>
              <a:rPr lang="en-US" sz="1800"/>
              <a:t>Looking to create a timeline of Covered California throughout our main hallway as visitors walk towards the public auditorium (Tahoe).</a:t>
            </a:r>
          </a:p>
        </p:txBody>
      </p:sp>
      <p:sp>
        <p:nvSpPr>
          <p:cNvPr id="4" name="Slide Number Placeholder 3">
            <a:extLst>
              <a:ext uri="{FF2B5EF4-FFF2-40B4-BE49-F238E27FC236}">
                <a16:creationId xmlns:a16="http://schemas.microsoft.com/office/drawing/2014/main" id="{DF481B10-CB80-92BE-2717-72FC60AAC909}"/>
              </a:ext>
            </a:extLst>
          </p:cNvPr>
          <p:cNvSpPr>
            <a:spLocks noGrp="1"/>
          </p:cNvSpPr>
          <p:nvPr>
            <p:ph type="sldNum" sz="quarter" idx="12"/>
          </p:nvPr>
        </p:nvSpPr>
        <p:spPr>
          <a:xfrm>
            <a:off x="8610600" y="6356350"/>
            <a:ext cx="2873854" cy="365125"/>
          </a:xfrm>
        </p:spPr>
        <p:txBody>
          <a:bodyPr>
            <a:normAutofit/>
          </a:bodyPr>
          <a:lstStyle/>
          <a:p>
            <a:pPr>
              <a:spcAft>
                <a:spcPts val="600"/>
              </a:spcAft>
            </a:pPr>
            <a:fld id="{09A48635-1588-4C4C-9A59-55C60426D516}" type="slidenum">
              <a:rPr lang="en-US" smtClean="0">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Tree>
    <p:extLst>
      <p:ext uri="{BB962C8B-B14F-4D97-AF65-F5344CB8AC3E}">
        <p14:creationId xmlns:p14="http://schemas.microsoft.com/office/powerpoint/2010/main" val="189647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BF01-EB04-FE0C-9147-E75DC0511C7B}"/>
              </a:ext>
            </a:extLst>
          </p:cNvPr>
          <p:cNvSpPr>
            <a:spLocks noGrp="1"/>
          </p:cNvSpPr>
          <p:nvPr>
            <p:ph type="title"/>
          </p:nvPr>
        </p:nvSpPr>
        <p:spPr>
          <a:xfrm>
            <a:off x="1524000" y="4914855"/>
            <a:ext cx="9144000" cy="786703"/>
          </a:xfrm>
        </p:spPr>
        <p:txBody>
          <a:bodyPr vert="horz" lIns="91440" tIns="45720" rIns="91440" bIns="45720" rtlCol="0" anchor="b">
            <a:normAutofit/>
          </a:bodyPr>
          <a:lstStyle/>
          <a:p>
            <a:pPr algn="ctr"/>
            <a:r>
              <a:rPr lang="en-US" sz="3600"/>
              <a:t>Café – Signature Wall</a:t>
            </a:r>
          </a:p>
        </p:txBody>
      </p:sp>
      <p:sp>
        <p:nvSpPr>
          <p:cNvPr id="3" name="Content Placeholder 2">
            <a:extLst>
              <a:ext uri="{FF2B5EF4-FFF2-40B4-BE49-F238E27FC236}">
                <a16:creationId xmlns:a16="http://schemas.microsoft.com/office/drawing/2014/main" id="{2DE249B4-4E70-B9B1-D3E7-C061D278EE40}"/>
              </a:ext>
            </a:extLst>
          </p:cNvPr>
          <p:cNvSpPr>
            <a:spLocks noGrp="1"/>
          </p:cNvSpPr>
          <p:nvPr>
            <p:ph idx="1"/>
          </p:nvPr>
        </p:nvSpPr>
        <p:spPr>
          <a:xfrm>
            <a:off x="1524000" y="5701559"/>
            <a:ext cx="9144000" cy="571363"/>
          </a:xfrm>
        </p:spPr>
        <p:txBody>
          <a:bodyPr vert="horz" lIns="91440" tIns="45720" rIns="91440" bIns="45720" rtlCol="0">
            <a:normAutofit fontScale="85000" lnSpcReduction="20000"/>
          </a:bodyPr>
          <a:lstStyle/>
          <a:p>
            <a:pPr marL="0" indent="0" algn="ctr">
              <a:buNone/>
            </a:pPr>
            <a:r>
              <a:rPr lang="en-US" sz="1800" dirty="0"/>
              <a:t>Replace the artwork with a signature art wall.</a:t>
            </a:r>
          </a:p>
          <a:p>
            <a:pPr marL="0" indent="0" algn="ctr">
              <a:buNone/>
            </a:pPr>
            <a:r>
              <a:rPr lang="en-US" sz="1800" dirty="0"/>
              <a:t>Add artwork to wall where cabinets are located (cabinets to be removed).</a:t>
            </a:r>
          </a:p>
        </p:txBody>
      </p:sp>
      <p:pic>
        <p:nvPicPr>
          <p:cNvPr id="6" name="Picture 5" descr="A picture containing text, ceiling, floor, indoor&#10;&#10;Description automatically generated">
            <a:extLst>
              <a:ext uri="{FF2B5EF4-FFF2-40B4-BE49-F238E27FC236}">
                <a16:creationId xmlns:a16="http://schemas.microsoft.com/office/drawing/2014/main" id="{A9CE2A29-AB5A-2691-47A0-B4509E26D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46" y="876301"/>
            <a:ext cx="4955308" cy="3716481"/>
          </a:xfrm>
          <a:prstGeom prst="rect">
            <a:avLst/>
          </a:prstGeom>
        </p:spPr>
      </p:pic>
      <p:pic>
        <p:nvPicPr>
          <p:cNvPr id="8" name="Picture 7" descr="A picture containing indoor, wall, floor, bathroom&#10;&#10;Description automatically generated">
            <a:extLst>
              <a:ext uri="{FF2B5EF4-FFF2-40B4-BE49-F238E27FC236}">
                <a16:creationId xmlns:a16="http://schemas.microsoft.com/office/drawing/2014/main" id="{C6BEC2D6-2718-ACA1-2FC3-7B39BFB1A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44" y="876301"/>
            <a:ext cx="4955308" cy="3716481"/>
          </a:xfrm>
          <a:prstGeom prst="rect">
            <a:avLst/>
          </a:prstGeom>
        </p:spPr>
      </p:pic>
      <p:sp>
        <p:nvSpPr>
          <p:cNvPr id="4" name="Slide Number Placeholder 3">
            <a:extLst>
              <a:ext uri="{FF2B5EF4-FFF2-40B4-BE49-F238E27FC236}">
                <a16:creationId xmlns:a16="http://schemas.microsoft.com/office/drawing/2014/main" id="{8563E1E2-B97D-30E1-4150-6DA86678159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9A48635-1588-4C4C-9A59-55C60426D516}" type="slidenum">
              <a:rPr lang="en-US" smtClean="0"/>
              <a:pPr>
                <a:spcAft>
                  <a:spcPts val="600"/>
                </a:spcAft>
              </a:pPr>
              <a:t>16</a:t>
            </a:fld>
            <a:endParaRPr lang="en-US"/>
          </a:p>
        </p:txBody>
      </p:sp>
      <p:grpSp>
        <p:nvGrpSpPr>
          <p:cNvPr id="18" name="Group 17">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9" name="Rectangle 18">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838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07EED-D340-082B-560F-91EA3C7AEDF9}"/>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Second Floor Signature Wall</a:t>
            </a:r>
          </a:p>
        </p:txBody>
      </p:sp>
      <p:sp>
        <p:nvSpPr>
          <p:cNvPr id="3" name="Content Placeholder 2">
            <a:extLst>
              <a:ext uri="{FF2B5EF4-FFF2-40B4-BE49-F238E27FC236}">
                <a16:creationId xmlns:a16="http://schemas.microsoft.com/office/drawing/2014/main" id="{275D8071-66AF-1DD6-92A1-1796AD5A4E72}"/>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Bring in a signature art piece</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eiling, indoor, building, floor&#10;&#10;Description automatically generated">
            <a:extLst>
              <a:ext uri="{FF2B5EF4-FFF2-40B4-BE49-F238E27FC236}">
                <a16:creationId xmlns:a16="http://schemas.microsoft.com/office/drawing/2014/main" id="{0D93F595-D545-D2A1-AE1F-EC9FBC374FE5}"/>
              </a:ext>
            </a:extLst>
          </p:cNvPr>
          <p:cNvPicPr>
            <a:picLocks noChangeAspect="1"/>
          </p:cNvPicPr>
          <p:nvPr/>
        </p:nvPicPr>
        <p:blipFill>
          <a:blip r:embed="rId2">
            <a:extLst>
              <a:ext uri="{28A0092B-C50C-407E-A947-70E740481C1C}">
                <a14:useLocalDpi xmlns:a14="http://schemas.microsoft.com/office/drawing/2010/main" val="0"/>
              </a:ext>
            </a:extLst>
          </a:blip>
          <a:srcRect l="9574" r="151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662202F6-1996-72F1-C270-CB7C36A0EA10}"/>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09A48635-1588-4C4C-9A59-55C60426D516}"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285493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C0C00-CECB-1752-7191-0ABF3A2F37FC}"/>
              </a:ext>
            </a:extLst>
          </p:cNvPr>
          <p:cNvSpPr>
            <a:spLocks noGrp="1"/>
          </p:cNvSpPr>
          <p:nvPr>
            <p:ph type="title"/>
          </p:nvPr>
        </p:nvSpPr>
        <p:spPr>
          <a:xfrm>
            <a:off x="589560" y="856180"/>
            <a:ext cx="5279408" cy="1128068"/>
          </a:xfrm>
        </p:spPr>
        <p:txBody>
          <a:bodyPr anchor="ctr">
            <a:normAutofit/>
          </a:bodyPr>
          <a:lstStyle/>
          <a:p>
            <a:r>
              <a:rPr lang="en-US" sz="3700"/>
              <a:t>Standard Artwork Opportunities		</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23BB8D-7B21-23AE-9727-F2C1B357A5F1}"/>
              </a:ext>
            </a:extLst>
          </p:cNvPr>
          <p:cNvSpPr>
            <a:spLocks noGrp="1"/>
          </p:cNvSpPr>
          <p:nvPr>
            <p:ph idx="1"/>
          </p:nvPr>
        </p:nvSpPr>
        <p:spPr>
          <a:xfrm>
            <a:off x="590719" y="2330505"/>
            <a:ext cx="5278066" cy="3979585"/>
          </a:xfrm>
        </p:spPr>
        <p:txBody>
          <a:bodyPr anchor="ctr">
            <a:normAutofit/>
          </a:bodyPr>
          <a:lstStyle/>
          <a:p>
            <a:r>
              <a:rPr lang="en-US" sz="2000"/>
              <a:t>Looking for opportunities across the entire building to create standard-sized artwork to showcase staff engagement, public outreach, and other art elements.</a:t>
            </a:r>
          </a:p>
          <a:p>
            <a:r>
              <a:rPr lang="en-US" sz="2000"/>
              <a:t>One size frame</a:t>
            </a:r>
          </a:p>
          <a:p>
            <a:r>
              <a:rPr lang="en-US" sz="2000"/>
              <a:t>One size for the art piece (e.g., photo printed on gatorboard)</a:t>
            </a:r>
          </a:p>
          <a:p>
            <a:r>
              <a:rPr lang="en-US" sz="2000"/>
              <a:t>Magnetic backing in frame and on art piece</a:t>
            </a:r>
          </a:p>
          <a:p>
            <a:r>
              <a:rPr lang="en-US" sz="2000"/>
              <a:t>Allows us to cycle through photos throughout the year and add to the collection</a:t>
            </a: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wall, ceiling, gallery&#10;&#10;Description automatically generated">
            <a:extLst>
              <a:ext uri="{FF2B5EF4-FFF2-40B4-BE49-F238E27FC236}">
                <a16:creationId xmlns:a16="http://schemas.microsoft.com/office/drawing/2014/main" id="{24C959A9-FFF9-17BD-419E-82B62BF51DEA}"/>
              </a:ext>
            </a:extLst>
          </p:cNvPr>
          <p:cNvPicPr>
            <a:picLocks noChangeAspect="1"/>
          </p:cNvPicPr>
          <p:nvPr/>
        </p:nvPicPr>
        <p:blipFill>
          <a:blip r:embed="rId2">
            <a:extLst>
              <a:ext uri="{28A0092B-C50C-407E-A947-70E740481C1C}">
                <a14:useLocalDpi xmlns:a14="http://schemas.microsoft.com/office/drawing/2010/main" val="0"/>
              </a:ext>
            </a:extLst>
          </a:blip>
          <a:srcRect t="15194" r="4" b="8439"/>
          <a:stretch/>
        </p:blipFill>
        <p:spPr>
          <a:xfrm>
            <a:off x="7083423" y="581892"/>
            <a:ext cx="4397433" cy="2518756"/>
          </a:xfrm>
          <a:prstGeom prst="rect">
            <a:avLst/>
          </a:prstGeom>
        </p:spPr>
      </p:pic>
      <p:sp>
        <p:nvSpPr>
          <p:cNvPr id="4" name="Slide Number Placeholder 3">
            <a:extLst>
              <a:ext uri="{FF2B5EF4-FFF2-40B4-BE49-F238E27FC236}">
                <a16:creationId xmlns:a16="http://schemas.microsoft.com/office/drawing/2014/main" id="{2736217A-6EF7-96F9-7DFC-7052DA95A7FB}"/>
              </a:ext>
            </a:extLst>
          </p:cNvPr>
          <p:cNvSpPr>
            <a:spLocks noGrp="1"/>
          </p:cNvSpPr>
          <p:nvPr>
            <p:ph type="sldNum" sz="quarter" idx="12"/>
          </p:nvPr>
        </p:nvSpPr>
        <p:spPr>
          <a:xfrm>
            <a:off x="9385070" y="6492240"/>
            <a:ext cx="1055716" cy="365125"/>
          </a:xfrm>
        </p:spPr>
        <p:txBody>
          <a:bodyPr>
            <a:normAutofit/>
          </a:bodyPr>
          <a:lstStyle/>
          <a:p>
            <a:pPr>
              <a:spcAft>
                <a:spcPts val="600"/>
              </a:spcAft>
            </a:pPr>
            <a:fld id="{09A48635-1588-4C4C-9A59-55C60426D516}" type="slidenum">
              <a:rPr lang="en-US"/>
              <a:pPr>
                <a:spcAft>
                  <a:spcPts val="600"/>
                </a:spcAft>
              </a:pPr>
              <a:t>18</a:t>
            </a:fld>
            <a:endParaRPr lang="en-US"/>
          </a:p>
        </p:txBody>
      </p:sp>
      <p:sp>
        <p:nvSpPr>
          <p:cNvPr id="36" name="Rectangle 3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wall, indoor, ceiling&#10;&#10;Description automatically generated">
            <a:extLst>
              <a:ext uri="{FF2B5EF4-FFF2-40B4-BE49-F238E27FC236}">
                <a16:creationId xmlns:a16="http://schemas.microsoft.com/office/drawing/2014/main" id="{0F2CD3BA-3EDD-D892-56F5-205BA2B9610F}"/>
              </a:ext>
            </a:extLst>
          </p:cNvPr>
          <p:cNvPicPr>
            <a:picLocks noChangeAspect="1"/>
          </p:cNvPicPr>
          <p:nvPr/>
        </p:nvPicPr>
        <p:blipFill>
          <a:blip r:embed="rId3">
            <a:extLst>
              <a:ext uri="{28A0092B-C50C-407E-A947-70E740481C1C}">
                <a14:useLocalDpi xmlns:a14="http://schemas.microsoft.com/office/drawing/2010/main" val="0"/>
              </a:ext>
            </a:extLst>
          </a:blip>
          <a:srcRect t="20683" r="1" b="2915"/>
          <a:stretch/>
        </p:blipFill>
        <p:spPr>
          <a:xfrm>
            <a:off x="7083423" y="3707894"/>
            <a:ext cx="4395569" cy="2518756"/>
          </a:xfrm>
          <a:prstGeom prst="rect">
            <a:avLst/>
          </a:prstGeom>
        </p:spPr>
      </p:pic>
    </p:spTree>
    <p:extLst>
      <p:ext uri="{BB962C8B-B14F-4D97-AF65-F5344CB8AC3E}">
        <p14:creationId xmlns:p14="http://schemas.microsoft.com/office/powerpoint/2010/main" val="261971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3" name="Rectangle 1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BAF8455-C9D0-F80B-D792-07DB3BBF49E1}"/>
              </a:ext>
            </a:extLst>
          </p:cNvPr>
          <p:cNvSpPr>
            <a:spLocks noGrp="1"/>
          </p:cNvSpPr>
          <p:nvPr>
            <p:ph type="title"/>
          </p:nvPr>
        </p:nvSpPr>
        <p:spPr>
          <a:xfrm>
            <a:off x="1143000" y="990599"/>
            <a:ext cx="9906000" cy="685800"/>
          </a:xfrm>
        </p:spPr>
        <p:txBody>
          <a:bodyPr anchor="t">
            <a:normAutofit/>
          </a:bodyPr>
          <a:lstStyle/>
          <a:p>
            <a:r>
              <a:rPr lang="en-US" sz="4000"/>
              <a:t>Welcome and Housekeeping</a:t>
            </a:r>
          </a:p>
        </p:txBody>
      </p:sp>
      <p:sp>
        <p:nvSpPr>
          <p:cNvPr id="4" name="Slide Number Placeholder 3">
            <a:extLst>
              <a:ext uri="{FF2B5EF4-FFF2-40B4-BE49-F238E27FC236}">
                <a16:creationId xmlns:a16="http://schemas.microsoft.com/office/drawing/2014/main" id="{38AE03DE-A4E3-E258-6A87-EA68BDB2BEFB}"/>
              </a:ext>
            </a:extLst>
          </p:cNvPr>
          <p:cNvSpPr>
            <a:spLocks noGrp="1"/>
          </p:cNvSpPr>
          <p:nvPr>
            <p:ph type="sldNum" sz="quarter" idx="12"/>
          </p:nvPr>
        </p:nvSpPr>
        <p:spPr>
          <a:xfrm>
            <a:off x="11049000" y="6400800"/>
            <a:ext cx="685800" cy="457200"/>
          </a:xfrm>
        </p:spPr>
        <p:txBody>
          <a:bodyPr anchor="ctr">
            <a:normAutofit/>
          </a:bodyPr>
          <a:lstStyle/>
          <a:p>
            <a:pPr>
              <a:spcAft>
                <a:spcPts val="600"/>
              </a:spcAft>
            </a:pPr>
            <a:fld id="{09A48635-1588-4C4C-9A59-55C60426D516}" type="slidenum">
              <a:rPr lang="en-US" sz="1000">
                <a:solidFill>
                  <a:srgbClr val="000000">
                    <a:alpha val="70000"/>
                  </a:srgbClr>
                </a:solidFill>
              </a:rPr>
              <a:pPr>
                <a:spcAft>
                  <a:spcPts val="600"/>
                </a:spcAft>
              </a:pPr>
              <a:t>2</a:t>
            </a:fld>
            <a:endParaRPr lang="en-US" sz="1000">
              <a:solidFill>
                <a:srgbClr val="000000">
                  <a:alpha val="70000"/>
                </a:srgbClr>
              </a:solidFill>
            </a:endParaRPr>
          </a:p>
        </p:txBody>
      </p:sp>
      <p:graphicFrame>
        <p:nvGraphicFramePr>
          <p:cNvPr id="6" name="Content Placeholder 2">
            <a:extLst>
              <a:ext uri="{FF2B5EF4-FFF2-40B4-BE49-F238E27FC236}">
                <a16:creationId xmlns:a16="http://schemas.microsoft.com/office/drawing/2014/main" id="{507031C3-DF02-AC73-83F4-1ECDA0E856C8}"/>
              </a:ext>
            </a:extLst>
          </p:cNvPr>
          <p:cNvGraphicFramePr>
            <a:graphicFrameLocks noGrp="1"/>
          </p:cNvGraphicFramePr>
          <p:nvPr>
            <p:ph idx="1"/>
            <p:extLst>
              <p:ext uri="{D42A27DB-BD31-4B8C-83A1-F6EECF244321}">
                <p14:modId xmlns:p14="http://schemas.microsoft.com/office/powerpoint/2010/main" val="181480958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55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5342-206B-6F6A-2B05-540CB030AC2F}"/>
              </a:ext>
            </a:extLst>
          </p:cNvPr>
          <p:cNvSpPr>
            <a:spLocks noGrp="1"/>
          </p:cNvSpPr>
          <p:nvPr>
            <p:ph type="title"/>
          </p:nvPr>
        </p:nvSpPr>
        <p:spPr/>
        <p:txBody>
          <a:bodyPr/>
          <a:lstStyle/>
          <a:p>
            <a:r>
              <a:rPr lang="en-US"/>
              <a:t>Key Action Dates</a:t>
            </a:r>
            <a:endParaRPr lang="en-US" dirty="0"/>
          </a:p>
        </p:txBody>
      </p:sp>
      <p:graphicFrame>
        <p:nvGraphicFramePr>
          <p:cNvPr id="18" name="Content Placeholder 2">
            <a:extLst>
              <a:ext uri="{FF2B5EF4-FFF2-40B4-BE49-F238E27FC236}">
                <a16:creationId xmlns:a16="http://schemas.microsoft.com/office/drawing/2014/main" id="{09B41904-34A7-A640-F8BD-EBE68B4B9C82}"/>
              </a:ext>
            </a:extLst>
          </p:cNvPr>
          <p:cNvGraphicFramePr>
            <a:graphicFrameLocks noGrp="1"/>
          </p:cNvGraphicFramePr>
          <p:nvPr>
            <p:ph idx="1"/>
            <p:extLst>
              <p:ext uri="{D42A27DB-BD31-4B8C-83A1-F6EECF244321}">
                <p14:modId xmlns:p14="http://schemas.microsoft.com/office/powerpoint/2010/main" val="26926428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6C73D97-1D63-D03D-0839-65A25A8ECB1C}"/>
              </a:ext>
            </a:extLst>
          </p:cNvPr>
          <p:cNvSpPr>
            <a:spLocks noGrp="1"/>
          </p:cNvSpPr>
          <p:nvPr>
            <p:ph type="sldNum" sz="quarter" idx="12"/>
          </p:nvPr>
        </p:nvSpPr>
        <p:spPr/>
        <p:txBody>
          <a:bodyPr/>
          <a:lstStyle/>
          <a:p>
            <a:fld id="{09A48635-1588-4C4C-9A59-55C60426D516}" type="slidenum">
              <a:rPr lang="en-US" smtClean="0"/>
              <a:t>3</a:t>
            </a:fld>
            <a:endParaRPr lang="en-US"/>
          </a:p>
        </p:txBody>
      </p:sp>
    </p:spTree>
    <p:extLst>
      <p:ext uri="{BB962C8B-B14F-4D97-AF65-F5344CB8AC3E}">
        <p14:creationId xmlns:p14="http://schemas.microsoft.com/office/powerpoint/2010/main" val="33189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8886C-BB01-11CD-CF15-AB842ABC5B5C}"/>
              </a:ext>
            </a:extLst>
          </p:cNvPr>
          <p:cNvSpPr>
            <a:spLocks noGrp="1"/>
          </p:cNvSpPr>
          <p:nvPr>
            <p:ph type="title"/>
          </p:nvPr>
        </p:nvSpPr>
        <p:spPr>
          <a:xfrm>
            <a:off x="1043631" y="809898"/>
            <a:ext cx="9942716" cy="1554480"/>
          </a:xfrm>
        </p:spPr>
        <p:txBody>
          <a:bodyPr anchor="ctr">
            <a:normAutofit/>
          </a:bodyPr>
          <a:lstStyle/>
          <a:p>
            <a:r>
              <a:rPr lang="en-US" sz="4800"/>
              <a:t>Request for Proposals Responses</a:t>
            </a:r>
          </a:p>
        </p:txBody>
      </p:sp>
      <p:sp>
        <p:nvSpPr>
          <p:cNvPr id="3" name="Content Placeholder 2">
            <a:extLst>
              <a:ext uri="{FF2B5EF4-FFF2-40B4-BE49-F238E27FC236}">
                <a16:creationId xmlns:a16="http://schemas.microsoft.com/office/drawing/2014/main" id="{4326E6B1-4EC9-1A74-E5A8-9D2BD61D4CA9}"/>
              </a:ext>
            </a:extLst>
          </p:cNvPr>
          <p:cNvSpPr>
            <a:spLocks noGrp="1"/>
          </p:cNvSpPr>
          <p:nvPr>
            <p:ph idx="1"/>
          </p:nvPr>
        </p:nvSpPr>
        <p:spPr>
          <a:xfrm>
            <a:off x="1045028" y="3017522"/>
            <a:ext cx="9941319" cy="3124658"/>
          </a:xfrm>
        </p:spPr>
        <p:txBody>
          <a:bodyPr anchor="ctr">
            <a:normAutofit/>
          </a:bodyPr>
          <a:lstStyle/>
          <a:p>
            <a:r>
              <a:rPr lang="en-US" sz="1700" dirty="0"/>
              <a:t>Two parts</a:t>
            </a:r>
          </a:p>
          <a:p>
            <a:pPr lvl="1"/>
            <a:r>
              <a:rPr lang="en-US" sz="1700" dirty="0"/>
              <a:t>Administrative Requirements – must fully respond to all items or risk being disqualified</a:t>
            </a:r>
          </a:p>
          <a:p>
            <a:pPr lvl="1"/>
            <a:r>
              <a:rPr lang="en-US" sz="1700" dirty="0"/>
              <a:t>Technical Requirements:</a:t>
            </a:r>
          </a:p>
          <a:p>
            <a:pPr lvl="2"/>
            <a:r>
              <a:rPr lang="en-US" sz="1700" dirty="0"/>
              <a:t>Understanding and approach narrative (up to 10 pages)</a:t>
            </a:r>
          </a:p>
          <a:p>
            <a:pPr lvl="2"/>
            <a:r>
              <a:rPr lang="en-US" sz="1700" dirty="0"/>
              <a:t>Corporate qualifications (1 page)</a:t>
            </a:r>
          </a:p>
          <a:p>
            <a:pPr lvl="2"/>
            <a:r>
              <a:rPr lang="en-US" sz="1700" dirty="0"/>
              <a:t>Project team qualifications (1 page)</a:t>
            </a:r>
          </a:p>
          <a:p>
            <a:pPr lvl="3"/>
            <a:r>
              <a:rPr lang="en-US" sz="1700" dirty="0"/>
              <a:t>Resumes are not part of this page count but do need to be included for the project team</a:t>
            </a:r>
          </a:p>
          <a:p>
            <a:pPr lvl="2"/>
            <a:r>
              <a:rPr lang="en-US" sz="1700" dirty="0"/>
              <a:t>Past projects completed – 5 projects from the past 2 years that relate to the tasks outlined in this RFP’s scope of work (5 pages)</a:t>
            </a:r>
          </a:p>
          <a:p>
            <a:pPr lvl="2"/>
            <a:r>
              <a:rPr lang="en-US" sz="1700" dirty="0"/>
              <a:t>Project assumptions (1 page)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E4DD944-86C8-4AA6-DEC0-D91E90429A72}"/>
              </a:ext>
            </a:extLst>
          </p:cNvPr>
          <p:cNvSpPr>
            <a:spLocks noGrp="1"/>
          </p:cNvSpPr>
          <p:nvPr>
            <p:ph type="sldNum" sz="quarter" idx="12"/>
          </p:nvPr>
        </p:nvSpPr>
        <p:spPr>
          <a:xfrm>
            <a:off x="8610600" y="6492240"/>
            <a:ext cx="2743200" cy="365125"/>
          </a:xfrm>
        </p:spPr>
        <p:txBody>
          <a:bodyPr>
            <a:normAutofit/>
          </a:bodyPr>
          <a:lstStyle/>
          <a:p>
            <a:pPr>
              <a:spcAft>
                <a:spcPts val="600"/>
              </a:spcAft>
            </a:pPr>
            <a:fld id="{09A48635-1588-4C4C-9A59-55C60426D516}" type="slidenum">
              <a:rPr lang="en-US" smtClean="0"/>
              <a:pPr>
                <a:spcAft>
                  <a:spcPts val="600"/>
                </a:spcAft>
              </a:pPr>
              <a:t>4</a:t>
            </a:fld>
            <a:endParaRPr lang="en-US"/>
          </a:p>
        </p:txBody>
      </p:sp>
    </p:spTree>
    <p:extLst>
      <p:ext uri="{BB962C8B-B14F-4D97-AF65-F5344CB8AC3E}">
        <p14:creationId xmlns:p14="http://schemas.microsoft.com/office/powerpoint/2010/main" val="71033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 name="Group 24">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6" name="Rectangle 25">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28">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F40FFCF-C7AD-C7D6-8694-8A5067CD7B12}"/>
              </a:ext>
            </a:extLst>
          </p:cNvPr>
          <p:cNvSpPr>
            <a:spLocks noGrp="1"/>
          </p:cNvSpPr>
          <p:nvPr>
            <p:ph type="title"/>
          </p:nvPr>
        </p:nvSpPr>
        <p:spPr>
          <a:xfrm>
            <a:off x="1143000" y="990599"/>
            <a:ext cx="9906000" cy="685800"/>
          </a:xfrm>
        </p:spPr>
        <p:txBody>
          <a:bodyPr anchor="t">
            <a:normAutofit/>
          </a:bodyPr>
          <a:lstStyle/>
          <a:p>
            <a:r>
              <a:rPr lang="en-US" sz="4000"/>
              <a:t>Scope of Work Phases</a:t>
            </a:r>
          </a:p>
        </p:txBody>
      </p:sp>
      <p:sp>
        <p:nvSpPr>
          <p:cNvPr id="4" name="Slide Number Placeholder 3">
            <a:extLst>
              <a:ext uri="{FF2B5EF4-FFF2-40B4-BE49-F238E27FC236}">
                <a16:creationId xmlns:a16="http://schemas.microsoft.com/office/drawing/2014/main" id="{504001C7-B42F-0087-7E95-164E664D6316}"/>
              </a:ext>
            </a:extLst>
          </p:cNvPr>
          <p:cNvSpPr>
            <a:spLocks noGrp="1"/>
          </p:cNvSpPr>
          <p:nvPr>
            <p:ph type="sldNum" sz="quarter" idx="12"/>
          </p:nvPr>
        </p:nvSpPr>
        <p:spPr>
          <a:xfrm>
            <a:off x="11049000" y="6400800"/>
            <a:ext cx="685800" cy="457200"/>
          </a:xfrm>
        </p:spPr>
        <p:txBody>
          <a:bodyPr anchor="ctr">
            <a:normAutofit/>
          </a:bodyPr>
          <a:lstStyle/>
          <a:p>
            <a:pPr>
              <a:spcAft>
                <a:spcPts val="600"/>
              </a:spcAft>
            </a:pPr>
            <a:fld id="{09A48635-1588-4C4C-9A59-55C60426D516}" type="slidenum">
              <a:rPr lang="en-US" sz="1000">
                <a:solidFill>
                  <a:srgbClr val="000000">
                    <a:alpha val="70000"/>
                  </a:srgbClr>
                </a:solidFill>
              </a:rPr>
              <a:pPr>
                <a:spcAft>
                  <a:spcPts val="600"/>
                </a:spcAft>
              </a:pPr>
              <a:t>5</a:t>
            </a:fld>
            <a:endParaRPr lang="en-US" sz="1000">
              <a:solidFill>
                <a:srgbClr val="000000">
                  <a:alpha val="70000"/>
                </a:srgbClr>
              </a:solidFill>
            </a:endParaRPr>
          </a:p>
        </p:txBody>
      </p:sp>
      <p:graphicFrame>
        <p:nvGraphicFramePr>
          <p:cNvPr id="6" name="Content Placeholder 2">
            <a:extLst>
              <a:ext uri="{FF2B5EF4-FFF2-40B4-BE49-F238E27FC236}">
                <a16:creationId xmlns:a16="http://schemas.microsoft.com/office/drawing/2014/main" id="{5E5E6D3F-1D5F-C63C-3BB1-CA2BF70E3990}"/>
              </a:ext>
            </a:extLst>
          </p:cNvPr>
          <p:cNvGraphicFramePr>
            <a:graphicFrameLocks noGrp="1"/>
          </p:cNvGraphicFramePr>
          <p:nvPr>
            <p:ph idx="1"/>
            <p:extLst>
              <p:ext uri="{D42A27DB-BD31-4B8C-83A1-F6EECF244321}">
                <p14:modId xmlns:p14="http://schemas.microsoft.com/office/powerpoint/2010/main" val="227022267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4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6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68">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04" y="55815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0">
            <a:extLst>
              <a:ext uri="{FF2B5EF4-FFF2-40B4-BE49-F238E27FC236}">
                <a16:creationId xmlns:a16="http://schemas.microsoft.com/office/drawing/2014/main" id="{28169967-F1A4-4EE8-A07F-DD064C05A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514" y="564503"/>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890" y="456156"/>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67B79-6547-CD26-02F7-46E908E519DB}"/>
              </a:ext>
            </a:extLst>
          </p:cNvPr>
          <p:cNvSpPr>
            <a:spLocks noGrp="1"/>
          </p:cNvSpPr>
          <p:nvPr>
            <p:ph type="title"/>
          </p:nvPr>
        </p:nvSpPr>
        <p:spPr>
          <a:xfrm>
            <a:off x="1078361" y="1213164"/>
            <a:ext cx="4387927" cy="2854339"/>
          </a:xfrm>
        </p:spPr>
        <p:txBody>
          <a:bodyPr vert="horz" lIns="91440" tIns="45720" rIns="91440" bIns="45720" rtlCol="0" anchor="b">
            <a:normAutofit/>
          </a:bodyPr>
          <a:lstStyle/>
          <a:p>
            <a:pPr algn="ctr"/>
            <a:r>
              <a:rPr lang="en-US" sz="5400" kern="1200">
                <a:solidFill>
                  <a:schemeClr val="bg1"/>
                </a:solidFill>
                <a:latin typeface="+mj-lt"/>
                <a:ea typeface="+mj-ea"/>
                <a:cs typeface="+mj-cs"/>
              </a:rPr>
              <a:t>Entrance to Building – </a:t>
            </a:r>
            <a:br>
              <a:rPr lang="en-US" sz="5400" kern="1200">
                <a:solidFill>
                  <a:schemeClr val="bg1"/>
                </a:solidFill>
                <a:latin typeface="+mj-lt"/>
                <a:ea typeface="+mj-ea"/>
                <a:cs typeface="+mj-cs"/>
              </a:rPr>
            </a:br>
            <a:r>
              <a:rPr lang="en-US" sz="5400" kern="1200">
                <a:solidFill>
                  <a:schemeClr val="bg1"/>
                </a:solidFill>
                <a:latin typeface="+mj-lt"/>
                <a:ea typeface="+mj-ea"/>
                <a:cs typeface="+mj-cs"/>
              </a:rPr>
              <a:t>Re-imagine</a:t>
            </a:r>
          </a:p>
        </p:txBody>
      </p:sp>
      <p:sp>
        <p:nvSpPr>
          <p:cNvPr id="3" name="Content Placeholder 2">
            <a:extLst>
              <a:ext uri="{FF2B5EF4-FFF2-40B4-BE49-F238E27FC236}">
                <a16:creationId xmlns:a16="http://schemas.microsoft.com/office/drawing/2014/main" id="{ECAE5531-E763-0A87-EE42-EBB68A80AD38}"/>
              </a:ext>
            </a:extLst>
          </p:cNvPr>
          <p:cNvSpPr>
            <a:spLocks noGrp="1"/>
          </p:cNvSpPr>
          <p:nvPr>
            <p:ph idx="1"/>
          </p:nvPr>
        </p:nvSpPr>
        <p:spPr>
          <a:xfrm>
            <a:off x="1358153" y="4253857"/>
            <a:ext cx="3624471" cy="811604"/>
          </a:xfrm>
        </p:spPr>
        <p:txBody>
          <a:bodyPr vert="horz" lIns="91440" tIns="45720" rIns="91440" bIns="45720" rtlCol="0">
            <a:normAutofit/>
          </a:bodyPr>
          <a:lstStyle/>
          <a:p>
            <a:pPr marL="0" indent="0" algn="ctr">
              <a:buNone/>
            </a:pPr>
            <a:r>
              <a:rPr lang="en-US" sz="2000" kern="1200">
                <a:solidFill>
                  <a:schemeClr val="bg1"/>
                </a:solidFill>
                <a:latin typeface="+mn-lt"/>
                <a:ea typeface="+mn-ea"/>
                <a:cs typeface="+mn-cs"/>
              </a:rPr>
              <a:t>Can we bring in a statement piece outside?</a:t>
            </a:r>
          </a:p>
        </p:txBody>
      </p:sp>
      <p:pic>
        <p:nvPicPr>
          <p:cNvPr id="1030" name="Picture 6" descr="Greenway Parc II - Brown Community Management">
            <a:extLst>
              <a:ext uri="{FF2B5EF4-FFF2-40B4-BE49-F238E27FC236}">
                <a16:creationId xmlns:a16="http://schemas.microsoft.com/office/drawing/2014/main" id="{15595579-5C3E-B7BC-B0AD-4014CC10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29" r="4541" b="2"/>
          <a:stretch/>
        </p:blipFill>
        <p:spPr bwMode="auto">
          <a:xfrm>
            <a:off x="6503750" y="10"/>
            <a:ext cx="3897767" cy="3131363"/>
          </a:xfrm>
          <a:custGeom>
            <a:avLst/>
            <a:gdLst/>
            <a:ahLst/>
            <a:cxnLst/>
            <a:rect l="l" t="t" r="r" b="b"/>
            <a:pathLst>
              <a:path w="3897767" h="3131373">
                <a:moveTo>
                  <a:pt x="402271" y="0"/>
                </a:moveTo>
                <a:lnTo>
                  <a:pt x="3495496" y="0"/>
                </a:lnTo>
                <a:lnTo>
                  <a:pt x="3564928" y="92850"/>
                </a:lnTo>
                <a:cubicBezTo>
                  <a:pt x="3775065" y="403894"/>
                  <a:pt x="3897767" y="778863"/>
                  <a:pt x="3897767" y="1182490"/>
                </a:cubicBezTo>
                <a:cubicBezTo>
                  <a:pt x="3897767" y="2258828"/>
                  <a:pt x="3025222" y="3131373"/>
                  <a:pt x="1948884" y="3131373"/>
                </a:cubicBezTo>
                <a:cubicBezTo>
                  <a:pt x="872545" y="3131373"/>
                  <a:pt x="0" y="2258828"/>
                  <a:pt x="0" y="1182490"/>
                </a:cubicBezTo>
                <a:cubicBezTo>
                  <a:pt x="0" y="778863"/>
                  <a:pt x="122702" y="403894"/>
                  <a:pt x="332839" y="92850"/>
                </a:cubicBezTo>
                <a:close/>
              </a:path>
            </a:pathLst>
          </a:custGeom>
          <a:noFill/>
          <a:extLst>
            <a:ext uri="{909E8E84-426E-40DD-AFC4-6F175D3DCCD1}">
              <a14:hiddenFill xmlns:a14="http://schemas.microsoft.com/office/drawing/2010/main">
                <a:solidFill>
                  <a:srgbClr val="FFFFFF"/>
                </a:solidFill>
              </a14:hiddenFill>
            </a:ext>
          </a:extLst>
        </p:spPr>
      </p:pic>
      <p:sp>
        <p:nvSpPr>
          <p:cNvPr id="1075"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30288" y="827820"/>
            <a:ext cx="875345" cy="875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77" name="Graphic 212">
            <a:extLst>
              <a:ext uri="{FF2B5EF4-FFF2-40B4-BE49-F238E27FC236}">
                <a16:creationId xmlns:a16="http://schemas.microsoft.com/office/drawing/2014/main" id="{CD08DEF0-DEFD-4BD6-BCF3-12E1C32E7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30288" y="827820"/>
            <a:ext cx="875345" cy="875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 name="Slide Number Placeholder 3">
            <a:extLst>
              <a:ext uri="{FF2B5EF4-FFF2-40B4-BE49-F238E27FC236}">
                <a16:creationId xmlns:a16="http://schemas.microsoft.com/office/drawing/2014/main" id="{694FD2C7-8D15-6D11-AD5D-45B6BCFB844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9A48635-1588-4C4C-9A59-55C60426D516}" type="slidenum">
              <a:rPr lang="en-US">
                <a:solidFill>
                  <a:schemeClr val="bg1"/>
                </a:solidFill>
              </a:rPr>
              <a:pPr>
                <a:spcAft>
                  <a:spcPts val="600"/>
                </a:spcAft>
              </a:pPr>
              <a:t>6</a:t>
            </a:fld>
            <a:endParaRPr lang="en-US">
              <a:solidFill>
                <a:schemeClr val="bg1"/>
              </a:solidFill>
            </a:endParaRPr>
          </a:p>
        </p:txBody>
      </p:sp>
      <p:pic>
        <p:nvPicPr>
          <p:cNvPr id="1026" name="Picture 2" descr="Engraved polished stone sign for Sterling Ranch Estates HOA | Entrance signage, Stone sign ...">
            <a:extLst>
              <a:ext uri="{FF2B5EF4-FFF2-40B4-BE49-F238E27FC236}">
                <a16:creationId xmlns:a16="http://schemas.microsoft.com/office/drawing/2014/main" id="{488C6685-4627-BE72-9C80-9C2FEC39B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66" r="14434"/>
          <a:stretch/>
        </p:blipFill>
        <p:spPr bwMode="auto">
          <a:xfrm>
            <a:off x="6410728" y="3897767"/>
            <a:ext cx="2624707" cy="2624707"/>
          </a:xfrm>
          <a:custGeom>
            <a:avLst/>
            <a:gdLst/>
            <a:ahLst/>
            <a:cxnLst/>
            <a:rect l="l" t="t" r="r" b="b"/>
            <a:pathLst>
              <a:path w="1796104" h="1796104">
                <a:moveTo>
                  <a:pt x="898052" y="0"/>
                </a:moveTo>
                <a:cubicBezTo>
                  <a:pt x="1394032" y="0"/>
                  <a:pt x="1796104" y="402072"/>
                  <a:pt x="1796104" y="898052"/>
                </a:cubicBezTo>
                <a:cubicBezTo>
                  <a:pt x="1796104" y="1394032"/>
                  <a:pt x="1394032" y="1796104"/>
                  <a:pt x="898052" y="1796104"/>
                </a:cubicBezTo>
                <a:cubicBezTo>
                  <a:pt x="402072" y="1796104"/>
                  <a:pt x="0" y="1394032"/>
                  <a:pt x="0" y="898052"/>
                </a:cubicBezTo>
                <a:cubicBezTo>
                  <a:pt x="0" y="402072"/>
                  <a:pt x="402072" y="0"/>
                  <a:pt x="898052"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4800 Westlake Pkwy UNIT 2901, Sacramento, CA 95835 | Zillow">
            <a:extLst>
              <a:ext uri="{FF2B5EF4-FFF2-40B4-BE49-F238E27FC236}">
                <a16:creationId xmlns:a16="http://schemas.microsoft.com/office/drawing/2014/main" id="{5C9F18F9-8863-5F52-D16E-8C1F05EFB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076" r="14953" b="1"/>
          <a:stretch/>
        </p:blipFill>
        <p:spPr bwMode="auto">
          <a:xfrm>
            <a:off x="9341624" y="2718757"/>
            <a:ext cx="2850376" cy="3070200"/>
          </a:xfrm>
          <a:custGeom>
            <a:avLst/>
            <a:gdLst/>
            <a:ahLst/>
            <a:cxnLst/>
            <a:rect l="l" t="t" r="r" b="b"/>
            <a:pathLst>
              <a:path w="2850376" h="3070200">
                <a:moveTo>
                  <a:pt x="1535100" y="0"/>
                </a:moveTo>
                <a:cubicBezTo>
                  <a:pt x="2064983" y="0"/>
                  <a:pt x="2532161" y="268472"/>
                  <a:pt x="2808029" y="676811"/>
                </a:cubicBezTo>
                <a:lnTo>
                  <a:pt x="2850376" y="746516"/>
                </a:lnTo>
                <a:lnTo>
                  <a:pt x="2850376" y="2323685"/>
                </a:lnTo>
                <a:lnTo>
                  <a:pt x="2808029" y="2393390"/>
                </a:lnTo>
                <a:cubicBezTo>
                  <a:pt x="2532161" y="2801729"/>
                  <a:pt x="2064983" y="3070200"/>
                  <a:pt x="1535100" y="3070200"/>
                </a:cubicBezTo>
                <a:cubicBezTo>
                  <a:pt x="687287" y="3070200"/>
                  <a:pt x="0" y="2382913"/>
                  <a:pt x="0" y="1535100"/>
                </a:cubicBezTo>
                <a:cubicBezTo>
                  <a:pt x="0" y="687287"/>
                  <a:pt x="687287" y="0"/>
                  <a:pt x="1535100"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7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6774" y="2347387"/>
            <a:ext cx="1054466" cy="469689"/>
            <a:chOff x="9841624" y="4115729"/>
            <a:chExt cx="602169" cy="268223"/>
          </a:xfrm>
          <a:solidFill>
            <a:schemeClr val="bg1"/>
          </a:solidFill>
        </p:grpSpPr>
        <p:sp>
          <p:nvSpPr>
            <p:cNvPr id="1080" name="Freeform: Shape 107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86" name="Oval 108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9893" y="3354599"/>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8" name="Oval 1087">
            <a:extLst>
              <a:ext uri="{FF2B5EF4-FFF2-40B4-BE49-F238E27FC236}">
                <a16:creationId xmlns:a16="http://schemas.microsoft.com/office/drawing/2014/main" id="{AFD0A328-1739-4303-94E8-A87D5F4D0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9893" y="3354599"/>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499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12622-1FAB-3084-670E-3E6AB35B27DB}"/>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b="1" kern="1200" dirty="0">
                <a:solidFill>
                  <a:schemeClr val="tx1"/>
                </a:solidFill>
                <a:latin typeface="+mj-lt"/>
                <a:ea typeface="+mj-ea"/>
                <a:cs typeface="+mj-cs"/>
              </a:rPr>
              <a:t>Lobby - Signature</a:t>
            </a:r>
          </a:p>
        </p:txBody>
      </p:sp>
      <p:sp>
        <p:nvSpPr>
          <p:cNvPr id="3" name="Content Placeholder 2">
            <a:extLst>
              <a:ext uri="{FF2B5EF4-FFF2-40B4-BE49-F238E27FC236}">
                <a16:creationId xmlns:a16="http://schemas.microsoft.com/office/drawing/2014/main" id="{192DA809-A20B-6321-87EF-1D821F49D3AA}"/>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dirty="0">
                <a:solidFill>
                  <a:schemeClr val="tx1"/>
                </a:solidFill>
                <a:latin typeface="+mn-lt"/>
                <a:ea typeface="+mn-ea"/>
                <a:cs typeface="+mn-cs"/>
              </a:rPr>
              <a:t>Seeking “signature artwork” ideas for front lobby walls</a:t>
            </a:r>
          </a:p>
          <a:p>
            <a:pPr marL="0" indent="0">
              <a:buNone/>
            </a:pPr>
            <a:r>
              <a:rPr lang="en-US" sz="1400" i="1" dirty="0"/>
              <a:t>Note: Architects are working on design options for the front security desk</a:t>
            </a:r>
            <a:endParaRPr lang="en-US" sz="1400" kern="1200" dirty="0">
              <a:solidFill>
                <a:schemeClr val="tx1"/>
              </a:solidFill>
              <a:latin typeface="+mn-lt"/>
              <a:ea typeface="+mn-ea"/>
              <a:cs typeface="+mn-cs"/>
            </a:endParaRP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FAAAAC-4A06-CB7A-4D27-D1D335129669}"/>
              </a:ext>
            </a:extLst>
          </p:cNvPr>
          <p:cNvPicPr>
            <a:picLocks noGrp="1" noRot="1" noChangeAspect="1" noMove="1" noResize="1" noEditPoints="1" noAdjustHandles="1" noChangeArrowheads="1" noChangeShapeType="1" noCrop="1"/>
          </p:cNvPicPr>
          <p:nvPr/>
        </p:nvPicPr>
        <p:blipFill>
          <a:blip r:embed="rId2"/>
          <a:stretch>
            <a:fillRect/>
          </a:stretch>
        </p:blipFill>
        <p:spPr>
          <a:xfrm>
            <a:off x="5922492" y="1295943"/>
            <a:ext cx="5536001" cy="4207360"/>
          </a:xfrm>
          <a:prstGeom prst="rect">
            <a:avLst/>
          </a:prstGeom>
        </p:spPr>
      </p:pic>
      <p:sp>
        <p:nvSpPr>
          <p:cNvPr id="6" name="Slide Number Placeholder 5">
            <a:extLst>
              <a:ext uri="{FF2B5EF4-FFF2-40B4-BE49-F238E27FC236}">
                <a16:creationId xmlns:a16="http://schemas.microsoft.com/office/drawing/2014/main" id="{FD3BE79C-2B2E-4332-F095-52F7A6F25B7B}"/>
              </a:ext>
            </a:extLst>
          </p:cNvPr>
          <p:cNvSpPr>
            <a:spLocks noGrp="1"/>
          </p:cNvSpPr>
          <p:nvPr>
            <p:ph type="sldNum" sz="quarter" idx="12"/>
          </p:nvPr>
        </p:nvSpPr>
        <p:spPr/>
        <p:txBody>
          <a:bodyPr/>
          <a:lstStyle/>
          <a:p>
            <a:fld id="{09A48635-1588-4C4C-9A59-55C60426D516}" type="slidenum">
              <a:rPr lang="en-US" smtClean="0"/>
              <a:t>7</a:t>
            </a:fld>
            <a:endParaRPr lang="en-US"/>
          </a:p>
        </p:txBody>
      </p:sp>
      <p:sp>
        <p:nvSpPr>
          <p:cNvPr id="7" name="Oval 6">
            <a:extLst>
              <a:ext uri="{FF2B5EF4-FFF2-40B4-BE49-F238E27FC236}">
                <a16:creationId xmlns:a16="http://schemas.microsoft.com/office/drawing/2014/main" id="{E6AA2A95-E0DD-5406-0438-EA6034062EEE}"/>
              </a:ext>
            </a:extLst>
          </p:cNvPr>
          <p:cNvSpPr/>
          <p:nvPr/>
        </p:nvSpPr>
        <p:spPr>
          <a:xfrm>
            <a:off x="6758240" y="1689464"/>
            <a:ext cx="478972" cy="1524000"/>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267A01-568E-1062-57F7-E790B4562854}"/>
              </a:ext>
            </a:extLst>
          </p:cNvPr>
          <p:cNvSpPr/>
          <p:nvPr/>
        </p:nvSpPr>
        <p:spPr>
          <a:xfrm>
            <a:off x="6068099" y="3321722"/>
            <a:ext cx="478972" cy="1524000"/>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Oval 8">
            <a:extLst>
              <a:ext uri="{FF2B5EF4-FFF2-40B4-BE49-F238E27FC236}">
                <a16:creationId xmlns:a16="http://schemas.microsoft.com/office/drawing/2014/main" id="{6213CCF7-A21E-192C-E60A-5E7E10323EBB}"/>
              </a:ext>
            </a:extLst>
          </p:cNvPr>
          <p:cNvSpPr/>
          <p:nvPr/>
        </p:nvSpPr>
        <p:spPr>
          <a:xfrm>
            <a:off x="8268081" y="3441504"/>
            <a:ext cx="478972" cy="1524000"/>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28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B1B23F-2654-A34B-5B69-EA5F208A60AC}"/>
              </a:ext>
            </a:extLst>
          </p:cNvPr>
          <p:cNvPicPr>
            <a:picLocks noChangeAspect="1"/>
          </p:cNvPicPr>
          <p:nvPr/>
        </p:nvPicPr>
        <p:blipFill>
          <a:blip r:embed="rId2"/>
          <a:srcRect r="16460" b="1"/>
          <a:stretch/>
        </p:blipFill>
        <p:spPr>
          <a:xfrm>
            <a:off x="1" y="10"/>
            <a:ext cx="9669642" cy="6857990"/>
          </a:xfrm>
          <a:prstGeom prst="rect">
            <a:avLst/>
          </a:prstGeom>
        </p:spPr>
      </p:pic>
      <p:sp>
        <p:nvSpPr>
          <p:cNvPr id="18"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6626E-2231-9921-6BEE-0C05D8F94C20}"/>
              </a:ext>
            </a:extLst>
          </p:cNvPr>
          <p:cNvSpPr>
            <a:spLocks noGrp="1"/>
          </p:cNvSpPr>
          <p:nvPr>
            <p:ph type="title"/>
          </p:nvPr>
        </p:nvSpPr>
        <p:spPr>
          <a:xfrm>
            <a:off x="8077200" y="193675"/>
            <a:ext cx="3822189" cy="1899912"/>
          </a:xfrm>
        </p:spPr>
        <p:txBody>
          <a:bodyPr>
            <a:normAutofit/>
          </a:bodyPr>
          <a:lstStyle/>
          <a:p>
            <a:r>
              <a:rPr lang="en-US" sz="3700" b="1" dirty="0">
                <a:solidFill>
                  <a:schemeClr val="accent2"/>
                </a:solidFill>
              </a:rPr>
              <a:t>Covered California – Branded Formal Conference Room</a:t>
            </a:r>
          </a:p>
        </p:txBody>
      </p:sp>
      <p:sp>
        <p:nvSpPr>
          <p:cNvPr id="3" name="Content Placeholder 2">
            <a:extLst>
              <a:ext uri="{FF2B5EF4-FFF2-40B4-BE49-F238E27FC236}">
                <a16:creationId xmlns:a16="http://schemas.microsoft.com/office/drawing/2014/main" id="{21BF0E44-B463-730C-8965-9BF2DE7AA04C}"/>
              </a:ext>
            </a:extLst>
          </p:cNvPr>
          <p:cNvSpPr>
            <a:spLocks noGrp="1"/>
          </p:cNvSpPr>
          <p:nvPr>
            <p:ph idx="1"/>
          </p:nvPr>
        </p:nvSpPr>
        <p:spPr>
          <a:xfrm>
            <a:off x="8464731" y="2434201"/>
            <a:ext cx="2889068" cy="3742762"/>
          </a:xfrm>
        </p:spPr>
        <p:txBody>
          <a:bodyPr>
            <a:normAutofit/>
          </a:bodyPr>
          <a:lstStyle/>
          <a:p>
            <a:r>
              <a:rPr lang="en-US" sz="2000" dirty="0">
                <a:solidFill>
                  <a:schemeClr val="accent5">
                    <a:lumMod val="50000"/>
                  </a:schemeClr>
                </a:solidFill>
              </a:rPr>
              <a:t>Seeking suggestions, ideas on how to showcase Covered California in this space through artwork.</a:t>
            </a:r>
          </a:p>
          <a:p>
            <a:r>
              <a:rPr lang="en-US" sz="2000" dirty="0">
                <a:solidFill>
                  <a:schemeClr val="accent5">
                    <a:lumMod val="50000"/>
                  </a:schemeClr>
                </a:solidFill>
              </a:rPr>
              <a:t>Audience is external parties as well as employees – mostly for in-person meetings.</a:t>
            </a:r>
          </a:p>
        </p:txBody>
      </p:sp>
      <p:sp>
        <p:nvSpPr>
          <p:cNvPr id="6" name="Rectangle 5">
            <a:extLst>
              <a:ext uri="{FF2B5EF4-FFF2-40B4-BE49-F238E27FC236}">
                <a16:creationId xmlns:a16="http://schemas.microsoft.com/office/drawing/2014/main" id="{05C426C0-8A0D-D264-FBDD-6F092B664D8A}"/>
              </a:ext>
            </a:extLst>
          </p:cNvPr>
          <p:cNvSpPr/>
          <p:nvPr/>
        </p:nvSpPr>
        <p:spPr>
          <a:xfrm>
            <a:off x="5981700" y="3352800"/>
            <a:ext cx="1504950" cy="85725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AV Wall</a:t>
            </a:r>
          </a:p>
        </p:txBody>
      </p:sp>
      <p:sp>
        <p:nvSpPr>
          <p:cNvPr id="7" name="Slide Number Placeholder 6">
            <a:extLst>
              <a:ext uri="{FF2B5EF4-FFF2-40B4-BE49-F238E27FC236}">
                <a16:creationId xmlns:a16="http://schemas.microsoft.com/office/drawing/2014/main" id="{3A1A2A0A-665A-7A29-DF53-BDFA3A08D09F}"/>
              </a:ext>
            </a:extLst>
          </p:cNvPr>
          <p:cNvSpPr>
            <a:spLocks noGrp="1"/>
          </p:cNvSpPr>
          <p:nvPr>
            <p:ph type="sldNum" sz="quarter" idx="12"/>
          </p:nvPr>
        </p:nvSpPr>
        <p:spPr/>
        <p:txBody>
          <a:bodyPr/>
          <a:lstStyle/>
          <a:p>
            <a:fld id="{09A48635-1588-4C4C-9A59-55C60426D516}" type="slidenum">
              <a:rPr lang="en-US" smtClean="0"/>
              <a:t>8</a:t>
            </a:fld>
            <a:endParaRPr lang="en-US"/>
          </a:p>
        </p:txBody>
      </p:sp>
    </p:spTree>
    <p:extLst>
      <p:ext uri="{BB962C8B-B14F-4D97-AF65-F5344CB8AC3E}">
        <p14:creationId xmlns:p14="http://schemas.microsoft.com/office/powerpoint/2010/main" val="296052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3B840B-51AA-9515-AD11-D440E2D51B14}"/>
              </a:ext>
            </a:extLst>
          </p:cNvPr>
          <p:cNvSpPr>
            <a:spLocks noGrp="1"/>
          </p:cNvSpPr>
          <p:nvPr>
            <p:ph type="title"/>
          </p:nvPr>
        </p:nvSpPr>
        <p:spPr>
          <a:xfrm>
            <a:off x="838200" y="4435052"/>
            <a:ext cx="3093720" cy="1645920"/>
          </a:xfrm>
        </p:spPr>
        <p:txBody>
          <a:bodyPr>
            <a:normAutofit/>
          </a:bodyPr>
          <a:lstStyle/>
          <a:p>
            <a:r>
              <a:rPr lang="en-US" sz="2600"/>
              <a:t>South Stairs and Upper Landing - Signature</a:t>
            </a:r>
          </a:p>
        </p:txBody>
      </p:sp>
      <p:pic>
        <p:nvPicPr>
          <p:cNvPr id="10" name="Picture 9" descr="A picture containing indoor, floor, ceiling, flat&#10;&#10;Description automatically generated">
            <a:extLst>
              <a:ext uri="{FF2B5EF4-FFF2-40B4-BE49-F238E27FC236}">
                <a16:creationId xmlns:a16="http://schemas.microsoft.com/office/drawing/2014/main" id="{8B217675-94D1-2224-D506-7298C849E8CC}"/>
              </a:ext>
            </a:extLst>
          </p:cNvPr>
          <p:cNvPicPr>
            <a:picLocks noChangeAspect="1"/>
          </p:cNvPicPr>
          <p:nvPr/>
        </p:nvPicPr>
        <p:blipFill>
          <a:blip r:embed="rId2">
            <a:extLst>
              <a:ext uri="{28A0092B-C50C-407E-A947-70E740481C1C}">
                <a14:useLocalDpi xmlns:a14="http://schemas.microsoft.com/office/drawing/2010/main" val="0"/>
              </a:ext>
            </a:extLst>
          </a:blip>
          <a:srcRect l="6619" r="19750" b="-2"/>
          <a:stretch/>
        </p:blipFill>
        <p:spPr>
          <a:xfrm>
            <a:off x="20" y="-6"/>
            <a:ext cx="3931900" cy="4005072"/>
          </a:xfrm>
          <a:prstGeom prst="rect">
            <a:avLst/>
          </a:prstGeom>
        </p:spPr>
      </p:pic>
      <p:pic>
        <p:nvPicPr>
          <p:cNvPr id="8" name="Picture 7" descr="A picture containing indoor, wall, ceiling, floor&#10;&#10;Description automatically generated">
            <a:extLst>
              <a:ext uri="{FF2B5EF4-FFF2-40B4-BE49-F238E27FC236}">
                <a16:creationId xmlns:a16="http://schemas.microsoft.com/office/drawing/2014/main" id="{68562044-5E23-6CD2-FFA1-4A0B1078E432}"/>
              </a:ext>
            </a:extLst>
          </p:cNvPr>
          <p:cNvPicPr>
            <a:picLocks noChangeAspect="1"/>
          </p:cNvPicPr>
          <p:nvPr/>
        </p:nvPicPr>
        <p:blipFill>
          <a:blip r:embed="rId3">
            <a:extLst>
              <a:ext uri="{28A0092B-C50C-407E-A947-70E740481C1C}">
                <a14:useLocalDpi xmlns:a14="http://schemas.microsoft.com/office/drawing/2010/main" val="0"/>
              </a:ext>
            </a:extLst>
          </a:blip>
          <a:srcRect l="11969" r="14400" b="-2"/>
          <a:stretch/>
        </p:blipFill>
        <p:spPr>
          <a:xfrm>
            <a:off x="4130040" y="6"/>
            <a:ext cx="3931920" cy="4005071"/>
          </a:xfrm>
          <a:prstGeom prst="rect">
            <a:avLst/>
          </a:prstGeom>
        </p:spPr>
      </p:pic>
      <p:pic>
        <p:nvPicPr>
          <p:cNvPr id="6" name="Picture 5" descr="A room with white walls&#10;&#10;Description automatically generated with low confidence">
            <a:extLst>
              <a:ext uri="{FF2B5EF4-FFF2-40B4-BE49-F238E27FC236}">
                <a16:creationId xmlns:a16="http://schemas.microsoft.com/office/drawing/2014/main" id="{87616E9E-5277-8D3C-567C-DC45613C6DE9}"/>
              </a:ext>
            </a:extLst>
          </p:cNvPr>
          <p:cNvPicPr>
            <a:picLocks noChangeAspect="1"/>
          </p:cNvPicPr>
          <p:nvPr/>
        </p:nvPicPr>
        <p:blipFill>
          <a:blip r:embed="rId4">
            <a:extLst>
              <a:ext uri="{28A0092B-C50C-407E-A947-70E740481C1C}">
                <a14:useLocalDpi xmlns:a14="http://schemas.microsoft.com/office/drawing/2010/main" val="0"/>
              </a:ext>
            </a:extLst>
          </a:blip>
          <a:srcRect l="21216" r="5153" b="-2"/>
          <a:stretch/>
        </p:blipFill>
        <p:spPr>
          <a:xfrm>
            <a:off x="8260080" y="-1"/>
            <a:ext cx="3931920" cy="4005072"/>
          </a:xfrm>
          <a:prstGeom prst="rect">
            <a:avLst/>
          </a:prstGeom>
        </p:spPr>
      </p:pic>
      <p:sp>
        <p:nvSpPr>
          <p:cNvPr id="19" name="Rectangle 18">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73DCD2-679D-F8C2-D444-5B94BB070DB7}"/>
              </a:ext>
            </a:extLst>
          </p:cNvPr>
          <p:cNvSpPr>
            <a:spLocks noGrp="1"/>
          </p:cNvSpPr>
          <p:nvPr>
            <p:ph idx="1"/>
          </p:nvPr>
        </p:nvSpPr>
        <p:spPr>
          <a:xfrm>
            <a:off x="4380266" y="4435052"/>
            <a:ext cx="7104188" cy="1645920"/>
          </a:xfrm>
        </p:spPr>
        <p:txBody>
          <a:bodyPr anchor="ctr">
            <a:normAutofit/>
          </a:bodyPr>
          <a:lstStyle/>
          <a:p>
            <a:r>
              <a:rPr lang="en-US" sz="1800"/>
              <a:t>Looking for signature wall as employees come up to the 2</a:t>
            </a:r>
            <a:r>
              <a:rPr lang="en-US" sz="1800" baseline="30000"/>
              <a:t>nd</a:t>
            </a:r>
            <a:r>
              <a:rPr lang="en-US" sz="1800"/>
              <a:t> floor.</a:t>
            </a:r>
          </a:p>
          <a:p>
            <a:r>
              <a:rPr lang="en-US" sz="1800"/>
              <a:t>Image shows existing artwork to be removed/relocated outside of Executive Conference Room.</a:t>
            </a:r>
          </a:p>
        </p:txBody>
      </p:sp>
      <p:sp>
        <p:nvSpPr>
          <p:cNvPr id="4" name="Slide Number Placeholder 3">
            <a:extLst>
              <a:ext uri="{FF2B5EF4-FFF2-40B4-BE49-F238E27FC236}">
                <a16:creationId xmlns:a16="http://schemas.microsoft.com/office/drawing/2014/main" id="{52DB0577-39C7-6AF3-EF40-84DEF76C95F7}"/>
              </a:ext>
            </a:extLst>
          </p:cNvPr>
          <p:cNvSpPr>
            <a:spLocks noGrp="1"/>
          </p:cNvSpPr>
          <p:nvPr>
            <p:ph type="sldNum" sz="quarter" idx="12"/>
          </p:nvPr>
        </p:nvSpPr>
        <p:spPr>
          <a:xfrm>
            <a:off x="8610600" y="6356350"/>
            <a:ext cx="2873854" cy="365125"/>
          </a:xfrm>
        </p:spPr>
        <p:txBody>
          <a:bodyPr>
            <a:normAutofit/>
          </a:bodyPr>
          <a:lstStyle/>
          <a:p>
            <a:pPr>
              <a:spcAft>
                <a:spcPts val="600"/>
              </a:spcAft>
            </a:pPr>
            <a:fld id="{09A48635-1588-4C4C-9A59-55C60426D516}"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2999575235"/>
      </p:ext>
    </p:extLst>
  </p:cSld>
  <p:clrMapOvr>
    <a:masterClrMapping/>
  </p:clrMapOvr>
</p:sld>
</file>

<file path=ppt/theme/theme1.xml><?xml version="1.0" encoding="utf-8"?>
<a:theme xmlns:a="http://schemas.openxmlformats.org/drawingml/2006/main" name="Office Theme">
  <a:themeElements>
    <a:clrScheme name="CC Colors">
      <a:dk1>
        <a:sysClr val="windowText" lastClr="000000"/>
      </a:dk1>
      <a:lt1>
        <a:sysClr val="window" lastClr="FFFFFF"/>
      </a:lt1>
      <a:dk2>
        <a:srgbClr val="212121"/>
      </a:dk2>
      <a:lt2>
        <a:srgbClr val="DADADA"/>
      </a:lt2>
      <a:accent1>
        <a:srgbClr val="DCB626"/>
      </a:accent1>
      <a:accent2>
        <a:srgbClr val="19B9CA"/>
      </a:accent2>
      <a:accent3>
        <a:srgbClr val="417A65"/>
      </a:accent3>
      <a:accent4>
        <a:srgbClr val="554D56"/>
      </a:accent4>
      <a:accent5>
        <a:srgbClr val="20D1E4"/>
      </a:accent5>
      <a:accent6>
        <a:srgbClr val="E6CB68"/>
      </a:accent6>
      <a:hlink>
        <a:srgbClr val="59A78B"/>
      </a:hlink>
      <a:folHlink>
        <a:srgbClr val="8276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608</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Artwork Consulting Plan</vt:lpstr>
      <vt:lpstr>Welcome and Housekeeping</vt:lpstr>
      <vt:lpstr>Key Action Dates</vt:lpstr>
      <vt:lpstr>Request for Proposals Responses</vt:lpstr>
      <vt:lpstr>Scope of Work Phases</vt:lpstr>
      <vt:lpstr>Entrance to Building –  Re-imagine</vt:lpstr>
      <vt:lpstr>Lobby - Signature</vt:lpstr>
      <vt:lpstr>Covered California – Branded Formal Conference Room</vt:lpstr>
      <vt:lpstr>South Stairs and Upper Landing - Signature</vt:lpstr>
      <vt:lpstr>New Conference Space – Signatures or Standard (see last slide for Standard Specs)</vt:lpstr>
      <vt:lpstr>Conference Room Wall Elevations</vt:lpstr>
      <vt:lpstr>New Conference Space – Tiled Mosaic Backsplash</vt:lpstr>
      <vt:lpstr>Elevations for Kitchen Space</vt:lpstr>
      <vt:lpstr>Outside of Tahoe – Signature Wall</vt:lpstr>
      <vt:lpstr>Public Hallway – Covered California Timeline</vt:lpstr>
      <vt:lpstr>Café – Signature Wall</vt:lpstr>
      <vt:lpstr>Second Floor Signature Wall</vt:lpstr>
      <vt:lpstr>Standard Artwork Opportunities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Kelly (CoveredCA)</dc:creator>
  <cp:lastModifiedBy>Long, Kelly (CoveredCA)</cp:lastModifiedBy>
  <cp:revision>5</cp:revision>
  <dcterms:created xsi:type="dcterms:W3CDTF">2024-08-14T15:28:18Z</dcterms:created>
  <dcterms:modified xsi:type="dcterms:W3CDTF">2025-04-14T18:48:02Z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fe692-65eb-452b-9080-c3b135e23679_Enabled">
    <vt:lpwstr>true</vt:lpwstr>
  </property>
  <property fmtid="{D5CDD505-2E9C-101B-9397-08002B2CF9AE}" pid="3" name="MSIP_Label_1b8fe692-65eb-452b-9080-c3b135e23679_SetDate">
    <vt:lpwstr>2024-08-15T20:58:49Z</vt:lpwstr>
  </property>
  <property fmtid="{D5CDD505-2E9C-101B-9397-08002B2CF9AE}" pid="4" name="MSIP_Label_1b8fe692-65eb-452b-9080-c3b135e23679_Method">
    <vt:lpwstr>Standard</vt:lpwstr>
  </property>
  <property fmtid="{D5CDD505-2E9C-101B-9397-08002B2CF9AE}" pid="5" name="MSIP_Label_1b8fe692-65eb-452b-9080-c3b135e23679_Name">
    <vt:lpwstr>defa4170-0d19-0005-0004-bc88714345d2</vt:lpwstr>
  </property>
  <property fmtid="{D5CDD505-2E9C-101B-9397-08002B2CF9AE}" pid="6" name="MSIP_Label_1b8fe692-65eb-452b-9080-c3b135e23679_SiteId">
    <vt:lpwstr>466d2f7d-b142-4b9c-8cdd-eba5537a0f27</vt:lpwstr>
  </property>
  <property fmtid="{D5CDD505-2E9C-101B-9397-08002B2CF9AE}" pid="7" name="MSIP_Label_1b8fe692-65eb-452b-9080-c3b135e23679_ActionId">
    <vt:lpwstr>d4093250-e073-4ebc-b529-f95f64c183c7</vt:lpwstr>
  </property>
  <property fmtid="{D5CDD505-2E9C-101B-9397-08002B2CF9AE}" pid="8" name="MSIP_Label_1b8fe692-65eb-452b-9080-c3b135e23679_ContentBits">
    <vt:lpwstr>0</vt:lpwstr>
  </property>
</Properties>
</file>